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9">
  <p:sldMasterIdLst>
    <p:sldMasterId id="2147483648" r:id="rId1"/>
  </p:sldMasterIdLst>
  <p:notesMasterIdLst>
    <p:notesMasterId r:id="rId41"/>
  </p:notesMasterIdLst>
  <p:sldIdLst>
    <p:sldId id="256" r:id="rId2"/>
    <p:sldId id="275" r:id="rId3"/>
    <p:sldId id="257" r:id="rId4"/>
    <p:sldId id="258" r:id="rId5"/>
    <p:sldId id="261" r:id="rId6"/>
    <p:sldId id="262" r:id="rId7"/>
    <p:sldId id="259" r:id="rId8"/>
    <p:sldId id="260" r:id="rId9"/>
    <p:sldId id="284" r:id="rId10"/>
    <p:sldId id="297" r:id="rId11"/>
    <p:sldId id="298" r:id="rId12"/>
    <p:sldId id="299" r:id="rId13"/>
    <p:sldId id="300" r:id="rId14"/>
    <p:sldId id="294" r:id="rId15"/>
    <p:sldId id="295" r:id="rId16"/>
    <p:sldId id="279" r:id="rId17"/>
    <p:sldId id="280" r:id="rId18"/>
    <p:sldId id="292" r:id="rId19"/>
    <p:sldId id="281" r:id="rId20"/>
    <p:sldId id="283" r:id="rId21"/>
    <p:sldId id="282" r:id="rId22"/>
    <p:sldId id="286" r:id="rId23"/>
    <p:sldId id="287" r:id="rId24"/>
    <p:sldId id="266" r:id="rId25"/>
    <p:sldId id="267" r:id="rId26"/>
    <p:sldId id="268" r:id="rId27"/>
    <p:sldId id="276" r:id="rId28"/>
    <p:sldId id="272" r:id="rId29"/>
    <p:sldId id="273" r:id="rId30"/>
    <p:sldId id="269" r:id="rId31"/>
    <p:sldId id="270" r:id="rId32"/>
    <p:sldId id="285" r:id="rId33"/>
    <p:sldId id="293" r:id="rId34"/>
    <p:sldId id="296" r:id="rId35"/>
    <p:sldId id="301" r:id="rId36"/>
    <p:sldId id="289" r:id="rId37"/>
    <p:sldId id="288" r:id="rId38"/>
    <p:sldId id="290" r:id="rId39"/>
    <p:sldId id="27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ile2072001@gmail.com" userId="dce294a40dc10655" providerId="LiveId" clId="{095CBF22-FFDA-4C04-AE4F-6CBBC59D7C59}"/>
    <pc:docChg chg="undo custSel addSld delSld modSld sldOrd">
      <pc:chgData name="Khaile2072001@gmail.com" userId="dce294a40dc10655" providerId="LiveId" clId="{095CBF22-FFDA-4C04-AE4F-6CBBC59D7C59}" dt="2021-12-22T03:04:39.999" v="292" actId="207"/>
      <pc:docMkLst>
        <pc:docMk/>
      </pc:docMkLst>
      <pc:sldChg chg="addSp modSp mod">
        <pc:chgData name="Khaile2072001@gmail.com" userId="dce294a40dc10655" providerId="LiveId" clId="{095CBF22-FFDA-4C04-AE4F-6CBBC59D7C59}" dt="2021-12-07T03:18:14.827" v="167" actId="255"/>
        <pc:sldMkLst>
          <pc:docMk/>
          <pc:sldMk cId="2224180046" sldId="258"/>
        </pc:sldMkLst>
        <pc:spChg chg="add mod">
          <ac:chgData name="Khaile2072001@gmail.com" userId="dce294a40dc10655" providerId="LiveId" clId="{095CBF22-FFDA-4C04-AE4F-6CBBC59D7C59}" dt="2021-12-07T03:18:14.827" v="167" actId="255"/>
          <ac:spMkLst>
            <pc:docMk/>
            <pc:sldMk cId="2224180046" sldId="258"/>
            <ac:spMk id="5" creationId="{9C07F77F-27DC-4AF6-95B5-90AC13EC5F9B}"/>
          </ac:spMkLst>
        </pc:spChg>
      </pc:sldChg>
      <pc:sldChg chg="addSp delSp modSp mod">
        <pc:chgData name="Khaile2072001@gmail.com" userId="dce294a40dc10655" providerId="LiveId" clId="{095CBF22-FFDA-4C04-AE4F-6CBBC59D7C59}" dt="2021-12-07T03:15:43.242" v="162" actId="1076"/>
        <pc:sldMkLst>
          <pc:docMk/>
          <pc:sldMk cId="1706589094" sldId="260"/>
        </pc:sldMkLst>
        <pc:spChg chg="mod">
          <ac:chgData name="Khaile2072001@gmail.com" userId="dce294a40dc10655" providerId="LiveId" clId="{095CBF22-FFDA-4C04-AE4F-6CBBC59D7C59}" dt="2021-12-07T03:15:40.466" v="161" actId="1076"/>
          <ac:spMkLst>
            <pc:docMk/>
            <pc:sldMk cId="1706589094" sldId="260"/>
            <ac:spMk id="4" creationId="{DB163686-388A-47B8-818C-1A615AD9E042}"/>
          </ac:spMkLst>
        </pc:spChg>
        <pc:spChg chg="del mod">
          <ac:chgData name="Khaile2072001@gmail.com" userId="dce294a40dc10655" providerId="LiveId" clId="{095CBF22-FFDA-4C04-AE4F-6CBBC59D7C59}" dt="2021-12-07T03:12:37.241" v="140" actId="478"/>
          <ac:spMkLst>
            <pc:docMk/>
            <pc:sldMk cId="1706589094" sldId="260"/>
            <ac:spMk id="6" creationId="{DC583FF5-3A17-43B7-AE5F-006C2BD358F7}"/>
          </ac:spMkLst>
        </pc:spChg>
        <pc:spChg chg="add mod">
          <ac:chgData name="Khaile2072001@gmail.com" userId="dce294a40dc10655" providerId="LiveId" clId="{095CBF22-FFDA-4C04-AE4F-6CBBC59D7C59}" dt="2021-12-07T03:15:43.242" v="162" actId="1076"/>
          <ac:spMkLst>
            <pc:docMk/>
            <pc:sldMk cId="1706589094" sldId="260"/>
            <ac:spMk id="7" creationId="{E124D207-850A-49B3-BC7F-CB086D3BFB99}"/>
          </ac:spMkLst>
        </pc:spChg>
      </pc:sldChg>
      <pc:sldChg chg="addSp delSp modSp mod">
        <pc:chgData name="Khaile2072001@gmail.com" userId="dce294a40dc10655" providerId="LiveId" clId="{095CBF22-FFDA-4C04-AE4F-6CBBC59D7C59}" dt="2021-12-07T03:09:07.091" v="135" actId="1076"/>
        <pc:sldMkLst>
          <pc:docMk/>
          <pc:sldMk cId="1130002952" sldId="262"/>
        </pc:sldMkLst>
        <pc:spChg chg="add del">
          <ac:chgData name="Khaile2072001@gmail.com" userId="dce294a40dc10655" providerId="LiveId" clId="{095CBF22-FFDA-4C04-AE4F-6CBBC59D7C59}" dt="2021-12-07T03:08:47.323" v="130"/>
          <ac:spMkLst>
            <pc:docMk/>
            <pc:sldMk cId="1130002952" sldId="262"/>
            <ac:spMk id="2" creationId="{EC6E27C6-5E56-49A3-9EB3-DB8A6579D5AF}"/>
          </ac:spMkLst>
        </pc:spChg>
        <pc:spChg chg="mod">
          <ac:chgData name="Khaile2072001@gmail.com" userId="dce294a40dc10655" providerId="LiveId" clId="{095CBF22-FFDA-4C04-AE4F-6CBBC59D7C59}" dt="2021-12-07T03:08:14.235" v="124" actId="1076"/>
          <ac:spMkLst>
            <pc:docMk/>
            <pc:sldMk cId="1130002952" sldId="262"/>
            <ac:spMk id="3" creationId="{37D1F0D7-A0B2-4C97-91A6-679845968759}"/>
          </ac:spMkLst>
        </pc:spChg>
        <pc:spChg chg="mod">
          <ac:chgData name="Khaile2072001@gmail.com" userId="dce294a40dc10655" providerId="LiveId" clId="{095CBF22-FFDA-4C04-AE4F-6CBBC59D7C59}" dt="2021-12-07T03:08:05.699" v="123" actId="1076"/>
          <ac:spMkLst>
            <pc:docMk/>
            <pc:sldMk cId="1130002952" sldId="262"/>
            <ac:spMk id="4" creationId="{D39F60CE-6132-4A6C-934C-673255BA90B3}"/>
          </ac:spMkLst>
        </pc:spChg>
        <pc:spChg chg="add mod">
          <ac:chgData name="Khaile2072001@gmail.com" userId="dce294a40dc10655" providerId="LiveId" clId="{095CBF22-FFDA-4C04-AE4F-6CBBC59D7C59}" dt="2021-12-07T03:09:07.091" v="135" actId="1076"/>
          <ac:spMkLst>
            <pc:docMk/>
            <pc:sldMk cId="1130002952" sldId="262"/>
            <ac:spMk id="6" creationId="{C477BF0A-1972-41FA-9789-664C084CFA88}"/>
          </ac:spMkLst>
        </pc:spChg>
        <pc:picChg chg="add mod">
          <ac:chgData name="Khaile2072001@gmail.com" userId="dce294a40dc10655" providerId="LiveId" clId="{095CBF22-FFDA-4C04-AE4F-6CBBC59D7C59}" dt="2021-12-07T03:08:28.787" v="128" actId="1076"/>
          <ac:picMkLst>
            <pc:docMk/>
            <pc:sldMk cId="1130002952" sldId="262"/>
            <ac:picMk id="5" creationId="{B2581956-67CF-4C2D-B962-0E8B011F083D}"/>
          </ac:picMkLst>
        </pc:picChg>
        <pc:picChg chg="mod">
          <ac:chgData name="Khaile2072001@gmail.com" userId="dce294a40dc10655" providerId="LiveId" clId="{095CBF22-FFDA-4C04-AE4F-6CBBC59D7C59}" dt="2021-12-07T03:08:02.955" v="122" actId="1076"/>
          <ac:picMkLst>
            <pc:docMk/>
            <pc:sldMk cId="1130002952" sldId="262"/>
            <ac:picMk id="1026" creationId="{BE0BC212-8B45-4CCE-99D5-697AC085641F}"/>
          </ac:picMkLst>
        </pc:picChg>
      </pc:sldChg>
      <pc:sldChg chg="addSp delSp modSp mod">
        <pc:chgData name="Khaile2072001@gmail.com" userId="dce294a40dc10655" providerId="LiveId" clId="{095CBF22-FFDA-4C04-AE4F-6CBBC59D7C59}" dt="2021-12-08T15:06:43.034" v="218" actId="1076"/>
        <pc:sldMkLst>
          <pc:docMk/>
          <pc:sldMk cId="552664134" sldId="266"/>
        </pc:sldMkLst>
        <pc:spChg chg="add del">
          <ac:chgData name="Khaile2072001@gmail.com" userId="dce294a40dc10655" providerId="LiveId" clId="{095CBF22-FFDA-4C04-AE4F-6CBBC59D7C59}" dt="2021-12-08T15:06:36.075" v="216" actId="22"/>
          <ac:spMkLst>
            <pc:docMk/>
            <pc:sldMk cId="552664134" sldId="266"/>
            <ac:spMk id="7" creationId="{88909C39-782A-407E-827D-C10E7B642907}"/>
          </ac:spMkLst>
        </pc:spChg>
        <pc:picChg chg="mod">
          <ac:chgData name="Khaile2072001@gmail.com" userId="dce294a40dc10655" providerId="LiveId" clId="{095CBF22-FFDA-4C04-AE4F-6CBBC59D7C59}" dt="2021-12-08T15:06:43.034" v="218" actId="1076"/>
          <ac:picMkLst>
            <pc:docMk/>
            <pc:sldMk cId="552664134" sldId="266"/>
            <ac:picMk id="1026" creationId="{BE0BC212-8B45-4CCE-99D5-697AC085641F}"/>
          </ac:picMkLst>
        </pc:picChg>
      </pc:sldChg>
      <pc:sldChg chg="modSp mod">
        <pc:chgData name="Khaile2072001@gmail.com" userId="dce294a40dc10655" providerId="LiveId" clId="{095CBF22-FFDA-4C04-AE4F-6CBBC59D7C59}" dt="2021-12-08T15:09:17.016" v="219" actId="1076"/>
        <pc:sldMkLst>
          <pc:docMk/>
          <pc:sldMk cId="2958370703" sldId="269"/>
        </pc:sldMkLst>
        <pc:spChg chg="mod">
          <ac:chgData name="Khaile2072001@gmail.com" userId="dce294a40dc10655" providerId="LiveId" clId="{095CBF22-FFDA-4C04-AE4F-6CBBC59D7C59}" dt="2021-12-08T15:09:17.016" v="219" actId="1076"/>
          <ac:spMkLst>
            <pc:docMk/>
            <pc:sldMk cId="2958370703" sldId="269"/>
            <ac:spMk id="5" creationId="{789B291C-AC6A-40D7-92EC-1788DB1D9633}"/>
          </ac:spMkLst>
        </pc:spChg>
      </pc:sldChg>
      <pc:sldChg chg="modSp mod">
        <pc:chgData name="Khaile2072001@gmail.com" userId="dce294a40dc10655" providerId="LiveId" clId="{095CBF22-FFDA-4C04-AE4F-6CBBC59D7C59}" dt="2021-12-07T03:42:35.664" v="214" actId="14100"/>
        <pc:sldMkLst>
          <pc:docMk/>
          <pc:sldMk cId="3080573759" sldId="270"/>
        </pc:sldMkLst>
        <pc:spChg chg="mod">
          <ac:chgData name="Khaile2072001@gmail.com" userId="dce294a40dc10655" providerId="LiveId" clId="{095CBF22-FFDA-4C04-AE4F-6CBBC59D7C59}" dt="2021-12-07T03:42:28.319" v="211" actId="1076"/>
          <ac:spMkLst>
            <pc:docMk/>
            <pc:sldMk cId="3080573759" sldId="270"/>
            <ac:spMk id="5" creationId="{72B1BF75-1A26-4EE3-BBB5-7CA810630E89}"/>
          </ac:spMkLst>
        </pc:spChg>
        <pc:picChg chg="mod">
          <ac:chgData name="Khaile2072001@gmail.com" userId="dce294a40dc10655" providerId="LiveId" clId="{095CBF22-FFDA-4C04-AE4F-6CBBC59D7C59}" dt="2021-12-07T03:42:35.664" v="214" actId="14100"/>
          <ac:picMkLst>
            <pc:docMk/>
            <pc:sldMk cId="3080573759" sldId="270"/>
            <ac:picMk id="3" creationId="{33B05089-53C5-4672-8F83-A816CF2F7136}"/>
          </ac:picMkLst>
        </pc:picChg>
      </pc:sldChg>
      <pc:sldChg chg="addSp modSp mod">
        <pc:chgData name="Khaile2072001@gmail.com" userId="dce294a40dc10655" providerId="LiveId" clId="{095CBF22-FFDA-4C04-AE4F-6CBBC59D7C59}" dt="2021-12-07T02:36:54.720" v="113" actId="207"/>
        <pc:sldMkLst>
          <pc:docMk/>
          <pc:sldMk cId="1761496475" sldId="272"/>
        </pc:sldMkLst>
        <pc:spChg chg="add mod">
          <ac:chgData name="Khaile2072001@gmail.com" userId="dce294a40dc10655" providerId="LiveId" clId="{095CBF22-FFDA-4C04-AE4F-6CBBC59D7C59}" dt="2021-12-07T02:36:54.720" v="113" actId="207"/>
          <ac:spMkLst>
            <pc:docMk/>
            <pc:sldMk cId="1761496475" sldId="272"/>
            <ac:spMk id="3" creationId="{AAAA6FB0-44C0-4C4B-84E5-09A627E1A370}"/>
          </ac:spMkLst>
        </pc:spChg>
        <pc:spChg chg="mod">
          <ac:chgData name="Khaile2072001@gmail.com" userId="dce294a40dc10655" providerId="LiveId" clId="{095CBF22-FFDA-4C04-AE4F-6CBBC59D7C59}" dt="2021-12-07T02:35:15.318" v="56" actId="1076"/>
          <ac:spMkLst>
            <pc:docMk/>
            <pc:sldMk cId="1761496475" sldId="272"/>
            <ac:spMk id="7" creationId="{367C68B2-2D4D-4114-A0BE-8A62CF9A562D}"/>
          </ac:spMkLst>
        </pc:spChg>
        <pc:spChg chg="add mod">
          <ac:chgData name="Khaile2072001@gmail.com" userId="dce294a40dc10655" providerId="LiveId" clId="{095CBF22-FFDA-4C04-AE4F-6CBBC59D7C59}" dt="2021-12-07T02:35:30.781" v="60" actId="1076"/>
          <ac:spMkLst>
            <pc:docMk/>
            <pc:sldMk cId="1761496475" sldId="272"/>
            <ac:spMk id="8" creationId="{30EEEE2E-428C-48D4-A0A6-E7EBEB055194}"/>
          </ac:spMkLst>
        </pc:spChg>
        <pc:picChg chg="mod">
          <ac:chgData name="Khaile2072001@gmail.com" userId="dce294a40dc10655" providerId="LiveId" clId="{095CBF22-FFDA-4C04-AE4F-6CBBC59D7C59}" dt="2021-12-07T02:35:11.478" v="55" actId="1076"/>
          <ac:picMkLst>
            <pc:docMk/>
            <pc:sldMk cId="1761496475" sldId="272"/>
            <ac:picMk id="5" creationId="{4BEA0DFF-2C82-430A-B920-5F6F79DD9BE0}"/>
          </ac:picMkLst>
        </pc:picChg>
        <pc:picChg chg="mod">
          <ac:chgData name="Khaile2072001@gmail.com" userId="dce294a40dc10655" providerId="LiveId" clId="{095CBF22-FFDA-4C04-AE4F-6CBBC59D7C59}" dt="2021-12-07T02:35:18.429" v="57" actId="1076"/>
          <ac:picMkLst>
            <pc:docMk/>
            <pc:sldMk cId="1761496475" sldId="272"/>
            <ac:picMk id="1026" creationId="{BE0BC212-8B45-4CCE-99D5-697AC085641F}"/>
          </ac:picMkLst>
        </pc:picChg>
      </pc:sldChg>
      <pc:sldChg chg="add">
        <pc:chgData name="Khaile2072001@gmail.com" userId="dce294a40dc10655" providerId="LiveId" clId="{095CBF22-FFDA-4C04-AE4F-6CBBC59D7C59}" dt="2021-12-07T01:49:47.929" v="0"/>
        <pc:sldMkLst>
          <pc:docMk/>
          <pc:sldMk cId="0" sldId="279"/>
        </pc:sldMkLst>
      </pc:sldChg>
      <pc:sldChg chg="add">
        <pc:chgData name="Khaile2072001@gmail.com" userId="dce294a40dc10655" providerId="LiveId" clId="{095CBF22-FFDA-4C04-AE4F-6CBBC59D7C59}" dt="2021-12-07T01:49:47.929" v="0"/>
        <pc:sldMkLst>
          <pc:docMk/>
          <pc:sldMk cId="0" sldId="280"/>
        </pc:sldMkLst>
      </pc:sldChg>
      <pc:sldChg chg="add">
        <pc:chgData name="Khaile2072001@gmail.com" userId="dce294a40dc10655" providerId="LiveId" clId="{095CBF22-FFDA-4C04-AE4F-6CBBC59D7C59}" dt="2021-12-07T01:49:47.929" v="0"/>
        <pc:sldMkLst>
          <pc:docMk/>
          <pc:sldMk cId="0" sldId="281"/>
        </pc:sldMkLst>
      </pc:sldChg>
      <pc:sldChg chg="addSp delSp modSp add mod">
        <pc:chgData name="Khaile2072001@gmail.com" userId="dce294a40dc10655" providerId="LiveId" clId="{095CBF22-FFDA-4C04-AE4F-6CBBC59D7C59}" dt="2021-12-07T02:17:08.304" v="50" actId="14100"/>
        <pc:sldMkLst>
          <pc:docMk/>
          <pc:sldMk cId="0" sldId="282"/>
        </pc:sldMkLst>
        <pc:spChg chg="del">
          <ac:chgData name="Khaile2072001@gmail.com" userId="dce294a40dc10655" providerId="LiveId" clId="{095CBF22-FFDA-4C04-AE4F-6CBBC59D7C59}" dt="2021-12-07T01:52:39.045" v="25" actId="478"/>
          <ac:spMkLst>
            <pc:docMk/>
            <pc:sldMk cId="0" sldId="282"/>
            <ac:spMk id="14" creationId="{1DBE8E72-81D9-43C9-B57B-5ADFB209E216}"/>
          </ac:spMkLst>
        </pc:spChg>
        <pc:spChg chg="mod ord">
          <ac:chgData name="Khaile2072001@gmail.com" userId="dce294a40dc10655" providerId="LiveId" clId="{095CBF22-FFDA-4C04-AE4F-6CBBC59D7C59}" dt="2021-12-07T02:16:41.774" v="43" actId="166"/>
          <ac:spMkLst>
            <pc:docMk/>
            <pc:sldMk cId="0" sldId="282"/>
            <ac:spMk id="15" creationId="{022D75CB-D1E2-4F26-B1C8-772C903AB9F2}"/>
          </ac:spMkLst>
        </pc:spChg>
        <pc:graphicFrameChg chg="mod ord modGraphic">
          <ac:chgData name="Khaile2072001@gmail.com" userId="dce294a40dc10655" providerId="LiveId" clId="{095CBF22-FFDA-4C04-AE4F-6CBBC59D7C59}" dt="2021-12-07T02:16:35.849" v="41" actId="166"/>
          <ac:graphicFrameMkLst>
            <pc:docMk/>
            <pc:sldMk cId="0" sldId="282"/>
            <ac:graphicFrameMk id="9" creationId="{E817C92F-245F-4418-BD17-C4710DDE2452}"/>
          </ac:graphicFrameMkLst>
        </pc:graphicFrameChg>
        <pc:graphicFrameChg chg="del mod modGraphic">
          <ac:chgData name="Khaile2072001@gmail.com" userId="dce294a40dc10655" providerId="LiveId" clId="{095CBF22-FFDA-4C04-AE4F-6CBBC59D7C59}" dt="2021-12-07T01:52:26.817" v="22" actId="478"/>
          <ac:graphicFrameMkLst>
            <pc:docMk/>
            <pc:sldMk cId="0" sldId="282"/>
            <ac:graphicFrameMk id="10" creationId="{4725515D-09FE-46EC-B7CC-C41D1BA9066B}"/>
          </ac:graphicFrameMkLst>
        </pc:graphicFrameChg>
        <pc:picChg chg="add mod">
          <ac:chgData name="Khaile2072001@gmail.com" userId="dce294a40dc10655" providerId="LiveId" clId="{095CBF22-FFDA-4C04-AE4F-6CBBC59D7C59}" dt="2021-12-07T02:17:08.304" v="50" actId="14100"/>
          <ac:picMkLst>
            <pc:docMk/>
            <pc:sldMk cId="0" sldId="282"/>
            <ac:picMk id="2050" creationId="{23C02576-264D-4FF2-A081-B296DDCC7D04}"/>
          </ac:picMkLst>
        </pc:picChg>
      </pc:sldChg>
      <pc:sldChg chg="addSp delSp modSp new mod">
        <pc:chgData name="Khaile2072001@gmail.com" userId="dce294a40dc10655" providerId="LiveId" clId="{095CBF22-FFDA-4C04-AE4F-6CBBC59D7C59}" dt="2021-12-07T02:16:23.176" v="39" actId="14100"/>
        <pc:sldMkLst>
          <pc:docMk/>
          <pc:sldMk cId="1363363479" sldId="283"/>
        </pc:sldMkLst>
        <pc:spChg chg="del">
          <ac:chgData name="Khaile2072001@gmail.com" userId="dce294a40dc10655" providerId="LiveId" clId="{095CBF22-FFDA-4C04-AE4F-6CBBC59D7C59}" dt="2021-12-07T01:52:10.406" v="18" actId="478"/>
          <ac:spMkLst>
            <pc:docMk/>
            <pc:sldMk cId="1363363479" sldId="283"/>
            <ac:spMk id="2" creationId="{8A91D41B-4E7D-4498-A3F5-9C5A72B58D72}"/>
          </ac:spMkLst>
        </pc:spChg>
        <pc:spChg chg="del">
          <ac:chgData name="Khaile2072001@gmail.com" userId="dce294a40dc10655" providerId="LiveId" clId="{095CBF22-FFDA-4C04-AE4F-6CBBC59D7C59}" dt="2021-12-07T01:52:17.758" v="20" actId="478"/>
          <ac:spMkLst>
            <pc:docMk/>
            <pc:sldMk cId="1363363479" sldId="283"/>
            <ac:spMk id="3" creationId="{E7E14F78-55AC-42DE-BAA0-91D816E02D98}"/>
          </ac:spMkLst>
        </pc:spChg>
        <pc:spChg chg="add mod ord">
          <ac:chgData name="Khaile2072001@gmail.com" userId="dce294a40dc10655" providerId="LiveId" clId="{095CBF22-FFDA-4C04-AE4F-6CBBC59D7C59}" dt="2021-12-07T02:15:52.036" v="31" actId="166"/>
          <ac:spMkLst>
            <pc:docMk/>
            <pc:sldMk cId="1363363479" sldId="283"/>
            <ac:spMk id="5" creationId="{88403721-2B3D-431A-B110-A68836FAEEF9}"/>
          </ac:spMkLst>
        </pc:spChg>
        <pc:graphicFrameChg chg="add mod ord">
          <ac:chgData name="Khaile2072001@gmail.com" userId="dce294a40dc10655" providerId="LiveId" clId="{095CBF22-FFDA-4C04-AE4F-6CBBC59D7C59}" dt="2021-12-07T02:15:46.316" v="29" actId="166"/>
          <ac:graphicFrameMkLst>
            <pc:docMk/>
            <pc:sldMk cId="1363363479" sldId="283"/>
            <ac:graphicFrameMk id="4" creationId="{5817CF72-27B8-4C0C-B615-90365BB7ED57}"/>
          </ac:graphicFrameMkLst>
        </pc:graphicFrameChg>
        <pc:picChg chg="add mod">
          <ac:chgData name="Khaile2072001@gmail.com" userId="dce294a40dc10655" providerId="LiveId" clId="{095CBF22-FFDA-4C04-AE4F-6CBBC59D7C59}" dt="2021-12-07T02:16:23.176" v="39" actId="14100"/>
          <ac:picMkLst>
            <pc:docMk/>
            <pc:sldMk cId="1363363479" sldId="283"/>
            <ac:picMk id="1026" creationId="{E9516D2F-37CF-4AFB-9C96-CE3FA9B04E57}"/>
          </ac:picMkLst>
        </pc:picChg>
      </pc:sldChg>
      <pc:sldChg chg="addSp modSp add mod">
        <pc:chgData name="Khaile2072001@gmail.com" userId="dce294a40dc10655" providerId="LiveId" clId="{095CBF22-FFDA-4C04-AE4F-6CBBC59D7C59}" dt="2021-12-07T03:12:31.523" v="138" actId="1076"/>
        <pc:sldMkLst>
          <pc:docMk/>
          <pc:sldMk cId="4174983878" sldId="284"/>
        </pc:sldMkLst>
        <pc:spChg chg="add mod">
          <ac:chgData name="Khaile2072001@gmail.com" userId="dce294a40dc10655" providerId="LiveId" clId="{095CBF22-FFDA-4C04-AE4F-6CBBC59D7C59}" dt="2021-12-07T03:12:31.523" v="138" actId="1076"/>
          <ac:spMkLst>
            <pc:docMk/>
            <pc:sldMk cId="4174983878" sldId="284"/>
            <ac:spMk id="3" creationId="{6D24DACE-18A0-4917-865D-85F66EDF3524}"/>
          </ac:spMkLst>
        </pc:spChg>
      </pc:sldChg>
      <pc:sldChg chg="addSp delSp modSp add mod">
        <pc:chgData name="Khaile2072001@gmail.com" userId="dce294a40dc10655" providerId="LiveId" clId="{095CBF22-FFDA-4C04-AE4F-6CBBC59D7C59}" dt="2021-12-22T02:59:15.986" v="264"/>
        <pc:sldMkLst>
          <pc:docMk/>
          <pc:sldMk cId="810708301" sldId="285"/>
        </pc:sldMkLst>
        <pc:spChg chg="add mod">
          <ac:chgData name="Khaile2072001@gmail.com" userId="dce294a40dc10655" providerId="LiveId" clId="{095CBF22-FFDA-4C04-AE4F-6CBBC59D7C59}" dt="2021-12-07T03:42:17.810" v="208" actId="20577"/>
          <ac:spMkLst>
            <pc:docMk/>
            <pc:sldMk cId="810708301" sldId="285"/>
            <ac:spMk id="5" creationId="{8E5D9059-9396-4A15-9245-27E9BACF8671}"/>
          </ac:spMkLst>
        </pc:spChg>
        <pc:graphicFrameChg chg="add del mod">
          <ac:chgData name="Khaile2072001@gmail.com" userId="dce294a40dc10655" providerId="LiveId" clId="{095CBF22-FFDA-4C04-AE4F-6CBBC59D7C59}" dt="2021-12-22T02:59:15.986" v="264"/>
          <ac:graphicFrameMkLst>
            <pc:docMk/>
            <pc:sldMk cId="810708301" sldId="285"/>
            <ac:graphicFrameMk id="2" creationId="{1F9FC591-EDD0-4E82-9278-8F17B43B9FA0}"/>
          </ac:graphicFrameMkLst>
        </pc:graphicFrameChg>
        <pc:picChg chg="mod">
          <ac:chgData name="Khaile2072001@gmail.com" userId="dce294a40dc10655" providerId="LiveId" clId="{095CBF22-FFDA-4C04-AE4F-6CBBC59D7C59}" dt="2021-12-07T03:41:17.562" v="173" actId="1076"/>
          <ac:picMkLst>
            <pc:docMk/>
            <pc:sldMk cId="810708301" sldId="285"/>
            <ac:picMk id="1026" creationId="{BE0BC212-8B45-4CCE-99D5-697AC085641F}"/>
          </ac:picMkLst>
        </pc:picChg>
        <pc:picChg chg="add mod">
          <ac:chgData name="Khaile2072001@gmail.com" userId="dce294a40dc10655" providerId="LiveId" clId="{095CBF22-FFDA-4C04-AE4F-6CBBC59D7C59}" dt="2021-12-07T03:42:22.727" v="210" actId="14100"/>
          <ac:picMkLst>
            <pc:docMk/>
            <pc:sldMk cId="810708301" sldId="285"/>
            <ac:picMk id="2050" creationId="{644DBF1C-8B43-4499-97E7-2EE7D952FAA1}"/>
          </ac:picMkLst>
        </pc:picChg>
      </pc:sldChg>
      <pc:sldChg chg="addSp delSp modSp add mod">
        <pc:chgData name="Khaile2072001@gmail.com" userId="dce294a40dc10655" providerId="LiveId" clId="{095CBF22-FFDA-4C04-AE4F-6CBBC59D7C59}" dt="2021-12-22T02:59:00.731" v="262" actId="14734"/>
        <pc:sldMkLst>
          <pc:docMk/>
          <pc:sldMk cId="734095308" sldId="286"/>
        </pc:sldMkLst>
        <pc:spChg chg="add del mod">
          <ac:chgData name="Khaile2072001@gmail.com" userId="dce294a40dc10655" providerId="LiveId" clId="{095CBF22-FFDA-4C04-AE4F-6CBBC59D7C59}" dt="2021-12-22T02:55:36.073" v="223"/>
          <ac:spMkLst>
            <pc:docMk/>
            <pc:sldMk cId="734095308" sldId="286"/>
            <ac:spMk id="3" creationId="{A86FAB34-8A15-488B-A884-C657CAC6D130}"/>
          </ac:spMkLst>
        </pc:spChg>
        <pc:spChg chg="add mod">
          <ac:chgData name="Khaile2072001@gmail.com" userId="dce294a40dc10655" providerId="LiveId" clId="{095CBF22-FFDA-4C04-AE4F-6CBBC59D7C59}" dt="2021-12-22T02:58:14.644" v="253" actId="1076"/>
          <ac:spMkLst>
            <pc:docMk/>
            <pc:sldMk cId="734095308" sldId="286"/>
            <ac:spMk id="5" creationId="{DC905416-0798-4712-948E-BE5B3CA20FFA}"/>
          </ac:spMkLst>
        </pc:spChg>
        <pc:graphicFrameChg chg="add del mod">
          <ac:chgData name="Khaile2072001@gmail.com" userId="dce294a40dc10655" providerId="LiveId" clId="{095CBF22-FFDA-4C04-AE4F-6CBBC59D7C59}" dt="2021-12-22T02:55:36.073" v="223"/>
          <ac:graphicFrameMkLst>
            <pc:docMk/>
            <pc:sldMk cId="734095308" sldId="286"/>
            <ac:graphicFrameMk id="2" creationId="{32743AD1-A9A5-4311-B80F-C4048B51A9A8}"/>
          </ac:graphicFrameMkLst>
        </pc:graphicFrameChg>
        <pc:graphicFrameChg chg="add mod modGraphic">
          <ac:chgData name="Khaile2072001@gmail.com" userId="dce294a40dc10655" providerId="LiveId" clId="{095CBF22-FFDA-4C04-AE4F-6CBBC59D7C59}" dt="2021-12-22T02:58:10.244" v="252" actId="1076"/>
          <ac:graphicFrameMkLst>
            <pc:docMk/>
            <pc:sldMk cId="734095308" sldId="286"/>
            <ac:graphicFrameMk id="4" creationId="{7C8C6401-0C19-4EF3-96CE-D3699A290545}"/>
          </ac:graphicFrameMkLst>
        </pc:graphicFrameChg>
        <pc:graphicFrameChg chg="add mod modGraphic">
          <ac:chgData name="Khaile2072001@gmail.com" userId="dce294a40dc10655" providerId="LiveId" clId="{095CBF22-FFDA-4C04-AE4F-6CBBC59D7C59}" dt="2021-12-22T02:59:00.731" v="262" actId="14734"/>
          <ac:graphicFrameMkLst>
            <pc:docMk/>
            <pc:sldMk cId="734095308" sldId="286"/>
            <ac:graphicFrameMk id="6" creationId="{673B6907-FE67-4E07-B5BF-D4DCA41E2C0B}"/>
          </ac:graphicFrameMkLst>
        </pc:graphicFrameChg>
        <pc:picChg chg="mod">
          <ac:chgData name="Khaile2072001@gmail.com" userId="dce294a40dc10655" providerId="LiveId" clId="{095CBF22-FFDA-4C04-AE4F-6CBBC59D7C59}" dt="2021-12-22T02:58:18.028" v="254" actId="1076"/>
          <ac:picMkLst>
            <pc:docMk/>
            <pc:sldMk cId="734095308" sldId="286"/>
            <ac:picMk id="1026" creationId="{BE0BC212-8B45-4CCE-99D5-697AC085641F}"/>
          </ac:picMkLst>
        </pc:picChg>
      </pc:sldChg>
      <pc:sldChg chg="add del">
        <pc:chgData name="Khaile2072001@gmail.com" userId="dce294a40dc10655" providerId="LiveId" clId="{095CBF22-FFDA-4C04-AE4F-6CBBC59D7C59}" dt="2021-12-07T03:41:03.874" v="170"/>
        <pc:sldMkLst>
          <pc:docMk/>
          <pc:sldMk cId="1291794373" sldId="286"/>
        </pc:sldMkLst>
      </pc:sldChg>
      <pc:sldChg chg="addSp modSp add mod">
        <pc:chgData name="Khaile2072001@gmail.com" userId="dce294a40dc10655" providerId="LiveId" clId="{095CBF22-FFDA-4C04-AE4F-6CBBC59D7C59}" dt="2021-12-22T02:58:54.407" v="261" actId="255"/>
        <pc:sldMkLst>
          <pc:docMk/>
          <pc:sldMk cId="1879955819" sldId="287"/>
        </pc:sldMkLst>
        <pc:graphicFrameChg chg="add mod modGraphic">
          <ac:chgData name="Khaile2072001@gmail.com" userId="dce294a40dc10655" providerId="LiveId" clId="{095CBF22-FFDA-4C04-AE4F-6CBBC59D7C59}" dt="2021-12-22T02:58:54.407" v="261" actId="255"/>
          <ac:graphicFrameMkLst>
            <pc:docMk/>
            <pc:sldMk cId="1879955819" sldId="287"/>
            <ac:graphicFrameMk id="2" creationId="{9FA80313-877F-4A3B-B7AA-10C786615DA6}"/>
          </ac:graphicFrameMkLst>
        </pc:graphicFrameChg>
      </pc:sldChg>
      <pc:sldChg chg="addSp modSp add mod">
        <pc:chgData name="Khaile2072001@gmail.com" userId="dce294a40dc10655" providerId="LiveId" clId="{095CBF22-FFDA-4C04-AE4F-6CBBC59D7C59}" dt="2021-12-22T03:04:10.011" v="286" actId="1076"/>
        <pc:sldMkLst>
          <pc:docMk/>
          <pc:sldMk cId="356694247" sldId="288"/>
        </pc:sldMkLst>
        <pc:spChg chg="add mod">
          <ac:chgData name="Khaile2072001@gmail.com" userId="dce294a40dc10655" providerId="LiveId" clId="{095CBF22-FFDA-4C04-AE4F-6CBBC59D7C59}" dt="2021-12-22T03:04:10.011" v="286" actId="1076"/>
          <ac:spMkLst>
            <pc:docMk/>
            <pc:sldMk cId="356694247" sldId="288"/>
            <ac:spMk id="4" creationId="{EFE15892-B475-42F7-89DA-7DE269B16D7C}"/>
          </ac:spMkLst>
        </pc:spChg>
      </pc:sldChg>
      <pc:sldChg chg="addSp delSp modSp add mod ord">
        <pc:chgData name="Khaile2072001@gmail.com" userId="dce294a40dc10655" providerId="LiveId" clId="{095CBF22-FFDA-4C04-AE4F-6CBBC59D7C59}" dt="2021-12-22T03:03:31.238" v="280" actId="207"/>
        <pc:sldMkLst>
          <pc:docMk/>
          <pc:sldMk cId="4099221833" sldId="289"/>
        </pc:sldMkLst>
        <pc:spChg chg="add del">
          <ac:chgData name="Khaile2072001@gmail.com" userId="dce294a40dc10655" providerId="LiveId" clId="{095CBF22-FFDA-4C04-AE4F-6CBBC59D7C59}" dt="2021-12-22T03:02:09.385" v="268" actId="22"/>
          <ac:spMkLst>
            <pc:docMk/>
            <pc:sldMk cId="4099221833" sldId="289"/>
            <ac:spMk id="4" creationId="{15DC08DA-E9A3-46A3-AD2C-8CAC6B24C89C}"/>
          </ac:spMkLst>
        </pc:spChg>
        <pc:spChg chg="add mod">
          <ac:chgData name="Khaile2072001@gmail.com" userId="dce294a40dc10655" providerId="LiveId" clId="{095CBF22-FFDA-4C04-AE4F-6CBBC59D7C59}" dt="2021-12-22T03:02:55.131" v="274" actId="113"/>
          <ac:spMkLst>
            <pc:docMk/>
            <pc:sldMk cId="4099221833" sldId="289"/>
            <ac:spMk id="6" creationId="{6C1D0A4B-721D-4DAD-828A-47944B434562}"/>
          </ac:spMkLst>
        </pc:spChg>
        <pc:spChg chg="add mod">
          <ac:chgData name="Khaile2072001@gmail.com" userId="dce294a40dc10655" providerId="LiveId" clId="{095CBF22-FFDA-4C04-AE4F-6CBBC59D7C59}" dt="2021-12-22T03:03:31.238" v="280" actId="207"/>
          <ac:spMkLst>
            <pc:docMk/>
            <pc:sldMk cId="4099221833" sldId="289"/>
            <ac:spMk id="8" creationId="{A313351A-8404-410B-AF1E-1010851EF9CC}"/>
          </ac:spMkLst>
        </pc:spChg>
      </pc:sldChg>
      <pc:sldChg chg="addSp modSp add mod">
        <pc:chgData name="Khaile2072001@gmail.com" userId="dce294a40dc10655" providerId="LiveId" clId="{095CBF22-FFDA-4C04-AE4F-6CBBC59D7C59}" dt="2021-12-22T03:04:39.999" v="292" actId="207"/>
        <pc:sldMkLst>
          <pc:docMk/>
          <pc:sldMk cId="259344216" sldId="290"/>
        </pc:sldMkLst>
        <pc:spChg chg="add mod">
          <ac:chgData name="Khaile2072001@gmail.com" userId="dce294a40dc10655" providerId="LiveId" clId="{095CBF22-FFDA-4C04-AE4F-6CBBC59D7C59}" dt="2021-12-22T03:04:39.999" v="292" actId="207"/>
          <ac:spMkLst>
            <pc:docMk/>
            <pc:sldMk cId="259344216" sldId="290"/>
            <ac:spMk id="4" creationId="{7256BB95-7B5D-47C0-A283-2D738DA77A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ABF40-CB0F-4F95-8D3E-BE38EAFA6DF1}" type="datetimeFigureOut">
              <a:rPr lang="en-US" smtClean="0"/>
              <a:t>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22E34-5650-49EF-96B3-AF0C9DE38783}" type="slidenum">
              <a:rPr lang="en-US" smtClean="0"/>
              <a:t>‹#›</a:t>
            </a:fld>
            <a:endParaRPr lang="en-US"/>
          </a:p>
        </p:txBody>
      </p:sp>
    </p:spTree>
    <p:extLst>
      <p:ext uri="{BB962C8B-B14F-4D97-AF65-F5344CB8AC3E}">
        <p14:creationId xmlns:p14="http://schemas.microsoft.com/office/powerpoint/2010/main" val="1221691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143ed150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143ed150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1011ec87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b1011ec87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b1011ec87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b1011ec87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1011ec87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1011ec87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2D6C-51EC-4753-8A84-361AAAC2C5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C18B8B-11F7-4763-BBB1-0615B74FE9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0C36E1-DAEC-474B-A77E-D1A0F29F387B}"/>
              </a:ext>
            </a:extLst>
          </p:cNvPr>
          <p:cNvSpPr>
            <a:spLocks noGrp="1"/>
          </p:cNvSpPr>
          <p:nvPr>
            <p:ph type="dt" sz="half" idx="10"/>
          </p:nvPr>
        </p:nvSpPr>
        <p:spPr/>
        <p:txBody>
          <a:bodyPr/>
          <a:lstStyle/>
          <a:p>
            <a:fld id="{93D9A240-888C-4AC6-9BEA-37E4F3198A1F}" type="datetime1">
              <a:rPr lang="en-US" smtClean="0"/>
              <a:t>1/16/2022</a:t>
            </a:fld>
            <a:endParaRPr lang="en-US"/>
          </a:p>
        </p:txBody>
      </p:sp>
      <p:sp>
        <p:nvSpPr>
          <p:cNvPr id="5" name="Footer Placeholder 4">
            <a:extLst>
              <a:ext uri="{FF2B5EF4-FFF2-40B4-BE49-F238E27FC236}">
                <a16:creationId xmlns:a16="http://schemas.microsoft.com/office/drawing/2014/main" id="{BB4C2998-F8B5-4582-B655-D2AE2189F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B53093-DF75-489A-81C1-9DC062D090A5}"/>
              </a:ext>
            </a:extLst>
          </p:cNvPr>
          <p:cNvSpPr>
            <a:spLocks noGrp="1"/>
          </p:cNvSpPr>
          <p:nvPr>
            <p:ph type="sldNum" sz="quarter" idx="12"/>
          </p:nvPr>
        </p:nvSpPr>
        <p:spPr/>
        <p:txBody>
          <a:bodyPr/>
          <a:lstStyle/>
          <a:p>
            <a:fld id="{6FB30DB6-D32E-4C23-9BD4-574053F89CB4}" type="slidenum">
              <a:rPr lang="en-US" smtClean="0"/>
              <a:t>‹#›</a:t>
            </a:fld>
            <a:endParaRPr lang="en-US"/>
          </a:p>
        </p:txBody>
      </p:sp>
    </p:spTree>
    <p:extLst>
      <p:ext uri="{BB962C8B-B14F-4D97-AF65-F5344CB8AC3E}">
        <p14:creationId xmlns:p14="http://schemas.microsoft.com/office/powerpoint/2010/main" val="99681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2B39-BC54-4E2C-B8D3-D3DB847ED7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236C40-874D-43CA-8CF9-BDC5EBB662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03DD6-6D07-4813-9A21-EC9E7E61CB76}"/>
              </a:ext>
            </a:extLst>
          </p:cNvPr>
          <p:cNvSpPr>
            <a:spLocks noGrp="1"/>
          </p:cNvSpPr>
          <p:nvPr>
            <p:ph type="dt" sz="half" idx="10"/>
          </p:nvPr>
        </p:nvSpPr>
        <p:spPr/>
        <p:txBody>
          <a:bodyPr/>
          <a:lstStyle/>
          <a:p>
            <a:fld id="{0A402485-1483-4666-84C6-B8BEB61AAF90}" type="datetime1">
              <a:rPr lang="en-US" smtClean="0"/>
              <a:t>1/16/2022</a:t>
            </a:fld>
            <a:endParaRPr lang="en-US"/>
          </a:p>
        </p:txBody>
      </p:sp>
      <p:sp>
        <p:nvSpPr>
          <p:cNvPr id="5" name="Footer Placeholder 4">
            <a:extLst>
              <a:ext uri="{FF2B5EF4-FFF2-40B4-BE49-F238E27FC236}">
                <a16:creationId xmlns:a16="http://schemas.microsoft.com/office/drawing/2014/main" id="{A96B0125-F4FB-4DEB-B2C3-C9A3E3566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B86D9-1E48-4D32-B1E6-D7FC7561F31D}"/>
              </a:ext>
            </a:extLst>
          </p:cNvPr>
          <p:cNvSpPr>
            <a:spLocks noGrp="1"/>
          </p:cNvSpPr>
          <p:nvPr>
            <p:ph type="sldNum" sz="quarter" idx="12"/>
          </p:nvPr>
        </p:nvSpPr>
        <p:spPr/>
        <p:txBody>
          <a:bodyPr/>
          <a:lstStyle/>
          <a:p>
            <a:fld id="{6FB30DB6-D32E-4C23-9BD4-574053F89CB4}" type="slidenum">
              <a:rPr lang="en-US" smtClean="0"/>
              <a:t>‹#›</a:t>
            </a:fld>
            <a:endParaRPr lang="en-US"/>
          </a:p>
        </p:txBody>
      </p:sp>
    </p:spTree>
    <p:extLst>
      <p:ext uri="{BB962C8B-B14F-4D97-AF65-F5344CB8AC3E}">
        <p14:creationId xmlns:p14="http://schemas.microsoft.com/office/powerpoint/2010/main" val="410388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AADCD0-727E-4D7C-917C-A561890FFC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609163-EC17-46BA-B3D3-16B8D4FD1D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FC194-7F81-4D73-A8EB-89AE5955C924}"/>
              </a:ext>
            </a:extLst>
          </p:cNvPr>
          <p:cNvSpPr>
            <a:spLocks noGrp="1"/>
          </p:cNvSpPr>
          <p:nvPr>
            <p:ph type="dt" sz="half" idx="10"/>
          </p:nvPr>
        </p:nvSpPr>
        <p:spPr/>
        <p:txBody>
          <a:bodyPr/>
          <a:lstStyle/>
          <a:p>
            <a:fld id="{8E9F1C44-AD38-4913-BB1D-D0C4042C4F57}" type="datetime1">
              <a:rPr lang="en-US" smtClean="0"/>
              <a:t>1/16/2022</a:t>
            </a:fld>
            <a:endParaRPr lang="en-US"/>
          </a:p>
        </p:txBody>
      </p:sp>
      <p:sp>
        <p:nvSpPr>
          <p:cNvPr id="5" name="Footer Placeholder 4">
            <a:extLst>
              <a:ext uri="{FF2B5EF4-FFF2-40B4-BE49-F238E27FC236}">
                <a16:creationId xmlns:a16="http://schemas.microsoft.com/office/drawing/2014/main" id="{25FA94AA-0BFE-4253-BDAF-122ED351D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B3A28-38F0-4F69-960B-83D969F55909}"/>
              </a:ext>
            </a:extLst>
          </p:cNvPr>
          <p:cNvSpPr>
            <a:spLocks noGrp="1"/>
          </p:cNvSpPr>
          <p:nvPr>
            <p:ph type="sldNum" sz="quarter" idx="12"/>
          </p:nvPr>
        </p:nvSpPr>
        <p:spPr/>
        <p:txBody>
          <a:bodyPr/>
          <a:lstStyle/>
          <a:p>
            <a:fld id="{6FB30DB6-D32E-4C23-9BD4-574053F89CB4}" type="slidenum">
              <a:rPr lang="en-US" smtClean="0"/>
              <a:t>‹#›</a:t>
            </a:fld>
            <a:endParaRPr lang="en-US"/>
          </a:p>
        </p:txBody>
      </p:sp>
    </p:spTree>
    <p:extLst>
      <p:ext uri="{BB962C8B-B14F-4D97-AF65-F5344CB8AC3E}">
        <p14:creationId xmlns:p14="http://schemas.microsoft.com/office/powerpoint/2010/main" val="2751312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960000" y="720000"/>
            <a:ext cx="10272000" cy="6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960000" y="1586800"/>
            <a:ext cx="10272000" cy="4551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1"/>
              </a:buClr>
              <a:buSzPts val="1200"/>
              <a:buFont typeface="Montserrat"/>
              <a:buChar char="●"/>
              <a:defRPr sz="1467">
                <a:solidFill>
                  <a:schemeClr val="dk1"/>
                </a:solidFill>
              </a:defRPr>
            </a:lvl1pPr>
            <a:lvl2pPr marL="1219170" lvl="1" indent="-406390" rtl="0">
              <a:spcBef>
                <a:spcPts val="2133"/>
              </a:spcBef>
              <a:spcAft>
                <a:spcPts val="0"/>
              </a:spcAft>
              <a:buClr>
                <a:schemeClr val="dk1"/>
              </a:buClr>
              <a:buSzPts val="1200"/>
              <a:buFont typeface="Roboto Condensed Light"/>
              <a:buChar char="○"/>
              <a:defRPr>
                <a:solidFill>
                  <a:schemeClr val="dk1"/>
                </a:solidFill>
              </a:defRPr>
            </a:lvl2pPr>
            <a:lvl3pPr marL="1828754" lvl="2" indent="-406390" rtl="0">
              <a:spcBef>
                <a:spcPts val="2133"/>
              </a:spcBef>
              <a:spcAft>
                <a:spcPts val="0"/>
              </a:spcAft>
              <a:buClr>
                <a:schemeClr val="dk1"/>
              </a:buClr>
              <a:buSzPts val="1200"/>
              <a:buFont typeface="Roboto Condensed Light"/>
              <a:buChar char="■"/>
              <a:defRPr>
                <a:solidFill>
                  <a:schemeClr val="dk1"/>
                </a:solidFill>
              </a:defRPr>
            </a:lvl3pPr>
            <a:lvl4pPr marL="2438339" lvl="3" indent="-406390" rtl="0">
              <a:spcBef>
                <a:spcPts val="2133"/>
              </a:spcBef>
              <a:spcAft>
                <a:spcPts val="0"/>
              </a:spcAft>
              <a:buClr>
                <a:schemeClr val="dk1"/>
              </a:buClr>
              <a:buSzPts val="1200"/>
              <a:buFont typeface="Roboto Condensed Light"/>
              <a:buChar char="●"/>
              <a:defRPr>
                <a:solidFill>
                  <a:schemeClr val="dk1"/>
                </a:solidFill>
              </a:defRPr>
            </a:lvl4pPr>
            <a:lvl5pPr marL="3047924" lvl="4" indent="-406390" rtl="0">
              <a:spcBef>
                <a:spcPts val="2133"/>
              </a:spcBef>
              <a:spcAft>
                <a:spcPts val="0"/>
              </a:spcAft>
              <a:buClr>
                <a:schemeClr val="dk1"/>
              </a:buClr>
              <a:buSzPts val="1200"/>
              <a:buFont typeface="Roboto Condensed Light"/>
              <a:buChar char="○"/>
              <a:defRPr>
                <a:solidFill>
                  <a:schemeClr val="dk1"/>
                </a:solidFill>
              </a:defRPr>
            </a:lvl5pPr>
            <a:lvl6pPr marL="3657509" lvl="5" indent="-406390" rtl="0">
              <a:spcBef>
                <a:spcPts val="2133"/>
              </a:spcBef>
              <a:spcAft>
                <a:spcPts val="0"/>
              </a:spcAft>
              <a:buClr>
                <a:schemeClr val="dk1"/>
              </a:buClr>
              <a:buSzPts val="1200"/>
              <a:buFont typeface="Roboto Condensed Light"/>
              <a:buChar char="■"/>
              <a:defRPr>
                <a:solidFill>
                  <a:schemeClr val="dk1"/>
                </a:solidFill>
              </a:defRPr>
            </a:lvl6pPr>
            <a:lvl7pPr marL="4267093" lvl="6" indent="-406390" rtl="0">
              <a:spcBef>
                <a:spcPts val="2133"/>
              </a:spcBef>
              <a:spcAft>
                <a:spcPts val="0"/>
              </a:spcAft>
              <a:buClr>
                <a:schemeClr val="dk1"/>
              </a:buClr>
              <a:buSzPts val="1200"/>
              <a:buFont typeface="Roboto Condensed Light"/>
              <a:buChar char="●"/>
              <a:defRPr>
                <a:solidFill>
                  <a:schemeClr val="dk1"/>
                </a:solidFill>
              </a:defRPr>
            </a:lvl7pPr>
            <a:lvl8pPr marL="4876678" lvl="7" indent="-406390" rtl="0">
              <a:spcBef>
                <a:spcPts val="2133"/>
              </a:spcBef>
              <a:spcAft>
                <a:spcPts val="0"/>
              </a:spcAft>
              <a:buClr>
                <a:schemeClr val="dk1"/>
              </a:buClr>
              <a:buSzPts val="1200"/>
              <a:buFont typeface="Roboto Condensed Light"/>
              <a:buChar char="○"/>
              <a:defRPr>
                <a:solidFill>
                  <a:schemeClr val="dk1"/>
                </a:solidFill>
              </a:defRPr>
            </a:lvl8pPr>
            <a:lvl9pPr marL="5486263" lvl="8" indent="-406390" rtl="0">
              <a:spcBef>
                <a:spcPts val="2133"/>
              </a:spcBef>
              <a:spcAft>
                <a:spcPts val="2133"/>
              </a:spcAft>
              <a:buClr>
                <a:schemeClr val="dk1"/>
              </a:buClr>
              <a:buSzPts val="1200"/>
              <a:buFont typeface="Roboto Condensed Light"/>
              <a:buChar char="■"/>
              <a:defRPr>
                <a:solidFill>
                  <a:schemeClr val="dk1"/>
                </a:solidFill>
              </a:defRPr>
            </a:lvl9pPr>
          </a:lstStyle>
          <a:p>
            <a:endParaRPr/>
          </a:p>
        </p:txBody>
      </p:sp>
    </p:spTree>
    <p:extLst>
      <p:ext uri="{BB962C8B-B14F-4D97-AF65-F5344CB8AC3E}">
        <p14:creationId xmlns:p14="http://schemas.microsoft.com/office/powerpoint/2010/main" val="240904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rot="5400594">
            <a:off x="8918405" y="3065999"/>
            <a:ext cx="4627200" cy="726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
              <a:buNone/>
              <a:defRPr sz="16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8" name="Google Shape;28;p7"/>
          <p:cNvSpPr txBox="1">
            <a:spLocks noGrp="1"/>
          </p:cNvSpPr>
          <p:nvPr>
            <p:ph type="subTitle" idx="1"/>
          </p:nvPr>
        </p:nvSpPr>
        <p:spPr>
          <a:xfrm>
            <a:off x="7738133" y="2466433"/>
            <a:ext cx="3076800" cy="1925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434343"/>
              </a:buClr>
              <a:buSzPts val="1200"/>
              <a:buNone/>
              <a:defRPr>
                <a:solidFill>
                  <a:srgbClr val="300E48"/>
                </a:solidFill>
              </a:defRPr>
            </a:lvl1pPr>
            <a:lvl2pPr lvl="1" algn="r" rtl="0">
              <a:lnSpc>
                <a:spcPct val="100000"/>
              </a:lnSpc>
              <a:spcBef>
                <a:spcPts val="0"/>
              </a:spcBef>
              <a:spcAft>
                <a:spcPts val="0"/>
              </a:spcAft>
              <a:buClr>
                <a:schemeClr val="dk2"/>
              </a:buClr>
              <a:buSzPts val="1200"/>
              <a:buNone/>
              <a:defRPr>
                <a:solidFill>
                  <a:schemeClr val="dk2"/>
                </a:solidFill>
              </a:defRPr>
            </a:lvl2pPr>
            <a:lvl3pPr lvl="2" algn="r" rtl="0">
              <a:lnSpc>
                <a:spcPct val="100000"/>
              </a:lnSpc>
              <a:spcBef>
                <a:spcPts val="0"/>
              </a:spcBef>
              <a:spcAft>
                <a:spcPts val="0"/>
              </a:spcAft>
              <a:buClr>
                <a:schemeClr val="dk2"/>
              </a:buClr>
              <a:buSzPts val="1200"/>
              <a:buNone/>
              <a:defRPr>
                <a:solidFill>
                  <a:schemeClr val="dk2"/>
                </a:solidFill>
              </a:defRPr>
            </a:lvl3pPr>
            <a:lvl4pPr lvl="3" algn="r" rtl="0">
              <a:lnSpc>
                <a:spcPct val="100000"/>
              </a:lnSpc>
              <a:spcBef>
                <a:spcPts val="0"/>
              </a:spcBef>
              <a:spcAft>
                <a:spcPts val="0"/>
              </a:spcAft>
              <a:buClr>
                <a:schemeClr val="dk2"/>
              </a:buClr>
              <a:buSzPts val="1200"/>
              <a:buNone/>
              <a:defRPr>
                <a:solidFill>
                  <a:schemeClr val="dk2"/>
                </a:solidFill>
              </a:defRPr>
            </a:lvl4pPr>
            <a:lvl5pPr lvl="4" algn="r" rtl="0">
              <a:lnSpc>
                <a:spcPct val="100000"/>
              </a:lnSpc>
              <a:spcBef>
                <a:spcPts val="0"/>
              </a:spcBef>
              <a:spcAft>
                <a:spcPts val="0"/>
              </a:spcAft>
              <a:buClr>
                <a:schemeClr val="dk2"/>
              </a:buClr>
              <a:buSzPts val="1200"/>
              <a:buNone/>
              <a:defRPr>
                <a:solidFill>
                  <a:schemeClr val="dk2"/>
                </a:solidFill>
              </a:defRPr>
            </a:lvl5pPr>
            <a:lvl6pPr lvl="5" algn="r" rtl="0">
              <a:lnSpc>
                <a:spcPct val="100000"/>
              </a:lnSpc>
              <a:spcBef>
                <a:spcPts val="0"/>
              </a:spcBef>
              <a:spcAft>
                <a:spcPts val="0"/>
              </a:spcAft>
              <a:buClr>
                <a:schemeClr val="dk2"/>
              </a:buClr>
              <a:buSzPts val="1200"/>
              <a:buNone/>
              <a:defRPr>
                <a:solidFill>
                  <a:schemeClr val="dk2"/>
                </a:solidFill>
              </a:defRPr>
            </a:lvl6pPr>
            <a:lvl7pPr lvl="6" algn="r" rtl="0">
              <a:lnSpc>
                <a:spcPct val="100000"/>
              </a:lnSpc>
              <a:spcBef>
                <a:spcPts val="0"/>
              </a:spcBef>
              <a:spcAft>
                <a:spcPts val="0"/>
              </a:spcAft>
              <a:buClr>
                <a:schemeClr val="dk2"/>
              </a:buClr>
              <a:buSzPts val="1200"/>
              <a:buNone/>
              <a:defRPr>
                <a:solidFill>
                  <a:schemeClr val="dk2"/>
                </a:solidFill>
              </a:defRPr>
            </a:lvl7pPr>
            <a:lvl8pPr lvl="7" algn="r" rtl="0">
              <a:lnSpc>
                <a:spcPct val="100000"/>
              </a:lnSpc>
              <a:spcBef>
                <a:spcPts val="0"/>
              </a:spcBef>
              <a:spcAft>
                <a:spcPts val="0"/>
              </a:spcAft>
              <a:buClr>
                <a:schemeClr val="dk2"/>
              </a:buClr>
              <a:buSzPts val="1200"/>
              <a:buNone/>
              <a:defRPr>
                <a:solidFill>
                  <a:schemeClr val="dk2"/>
                </a:solidFill>
              </a:defRPr>
            </a:lvl8pPr>
            <a:lvl9pPr lvl="8" algn="r" rtl="0">
              <a:lnSpc>
                <a:spcPct val="100000"/>
              </a:lnSpc>
              <a:spcBef>
                <a:spcPts val="0"/>
              </a:spcBef>
              <a:spcAft>
                <a:spcPts val="0"/>
              </a:spcAft>
              <a:buClr>
                <a:schemeClr val="dk2"/>
              </a:buClr>
              <a:buSzPts val="1200"/>
              <a:buNone/>
              <a:defRPr>
                <a:solidFill>
                  <a:schemeClr val="dk2"/>
                </a:solidFill>
              </a:defRPr>
            </a:lvl9pPr>
          </a:lstStyle>
          <a:p>
            <a:endParaRPr/>
          </a:p>
        </p:txBody>
      </p:sp>
    </p:spTree>
    <p:extLst>
      <p:ext uri="{BB962C8B-B14F-4D97-AF65-F5344CB8AC3E}">
        <p14:creationId xmlns:p14="http://schemas.microsoft.com/office/powerpoint/2010/main" val="1257149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239300" y="2240800"/>
            <a:ext cx="6449600" cy="3898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6000"/>
              <a:buNone/>
              <a:defRPr sz="80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endParaRPr/>
          </a:p>
        </p:txBody>
      </p:sp>
      <p:sp>
        <p:nvSpPr>
          <p:cNvPr id="13" name="Google Shape;13;p3"/>
          <p:cNvSpPr txBox="1">
            <a:spLocks noGrp="1"/>
          </p:cNvSpPr>
          <p:nvPr>
            <p:ph type="title" idx="2" hasCustomPrompt="1"/>
          </p:nvPr>
        </p:nvSpPr>
        <p:spPr>
          <a:xfrm flipH="1">
            <a:off x="1239288" y="346267"/>
            <a:ext cx="3692400" cy="20760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9600"/>
            </a:lvl1pPr>
            <a:lvl2pPr lvl="1" rtl="0">
              <a:spcBef>
                <a:spcPts val="0"/>
              </a:spcBef>
              <a:spcAft>
                <a:spcPts val="0"/>
              </a:spcAft>
              <a:buSzPts val="7200"/>
              <a:buFont typeface="Fira Sans Extra Condensed Medium"/>
              <a:buNone/>
              <a:defRPr sz="96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7200"/>
              <a:buFont typeface="Fira Sans Extra Condensed Medium"/>
              <a:buNone/>
              <a:defRPr sz="96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7200"/>
              <a:buFont typeface="Fira Sans Extra Condensed Medium"/>
              <a:buNone/>
              <a:defRPr sz="96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7200"/>
              <a:buFont typeface="Fira Sans Extra Condensed Medium"/>
              <a:buNone/>
              <a:defRPr sz="96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7200"/>
              <a:buFont typeface="Fira Sans Extra Condensed Medium"/>
              <a:buNone/>
              <a:defRPr sz="96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7200"/>
              <a:buFont typeface="Fira Sans Extra Condensed Medium"/>
              <a:buNone/>
              <a:defRPr sz="96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7200"/>
              <a:buFont typeface="Fira Sans Extra Condensed Medium"/>
              <a:buNone/>
              <a:defRPr sz="96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7200"/>
              <a:buFont typeface="Fira Sans Extra Condensed Medium"/>
              <a:buNone/>
              <a:defRPr sz="96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9194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5FE81-D3A7-4FDA-B1DE-D452D7F8F1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3AAFE-13D9-4BBF-B69A-B413EDDD1B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7EAB1-CB81-427A-ACCB-6EEA1433265B}"/>
              </a:ext>
            </a:extLst>
          </p:cNvPr>
          <p:cNvSpPr>
            <a:spLocks noGrp="1"/>
          </p:cNvSpPr>
          <p:nvPr>
            <p:ph type="dt" sz="half" idx="10"/>
          </p:nvPr>
        </p:nvSpPr>
        <p:spPr/>
        <p:txBody>
          <a:bodyPr/>
          <a:lstStyle/>
          <a:p>
            <a:fld id="{7EA4A643-6691-445B-B2AB-93DC790CEAE8}" type="datetime1">
              <a:rPr lang="en-US" smtClean="0"/>
              <a:t>1/16/2022</a:t>
            </a:fld>
            <a:endParaRPr lang="en-US"/>
          </a:p>
        </p:txBody>
      </p:sp>
      <p:sp>
        <p:nvSpPr>
          <p:cNvPr id="5" name="Footer Placeholder 4">
            <a:extLst>
              <a:ext uri="{FF2B5EF4-FFF2-40B4-BE49-F238E27FC236}">
                <a16:creationId xmlns:a16="http://schemas.microsoft.com/office/drawing/2014/main" id="{A7B5112C-B9A2-4A41-AD4D-9D91C847C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DEBDC2-8395-4B7E-A0D5-18E0DABA52C2}"/>
              </a:ext>
            </a:extLst>
          </p:cNvPr>
          <p:cNvSpPr>
            <a:spLocks noGrp="1"/>
          </p:cNvSpPr>
          <p:nvPr>
            <p:ph type="sldNum" sz="quarter" idx="12"/>
          </p:nvPr>
        </p:nvSpPr>
        <p:spPr/>
        <p:txBody>
          <a:bodyPr/>
          <a:lstStyle/>
          <a:p>
            <a:fld id="{6FB30DB6-D32E-4C23-9BD4-574053F89CB4}" type="slidenum">
              <a:rPr lang="en-US" smtClean="0"/>
              <a:t>‹#›</a:t>
            </a:fld>
            <a:endParaRPr lang="en-US"/>
          </a:p>
        </p:txBody>
      </p:sp>
    </p:spTree>
    <p:extLst>
      <p:ext uri="{BB962C8B-B14F-4D97-AF65-F5344CB8AC3E}">
        <p14:creationId xmlns:p14="http://schemas.microsoft.com/office/powerpoint/2010/main" val="311177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B4F32-79F7-4D6F-ACA5-F4D798B7BB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E305A3-67BE-4DC2-9771-949C85267D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46E8EC-0464-419A-B014-2D40DED5E783}"/>
              </a:ext>
            </a:extLst>
          </p:cNvPr>
          <p:cNvSpPr>
            <a:spLocks noGrp="1"/>
          </p:cNvSpPr>
          <p:nvPr>
            <p:ph type="dt" sz="half" idx="10"/>
          </p:nvPr>
        </p:nvSpPr>
        <p:spPr/>
        <p:txBody>
          <a:bodyPr/>
          <a:lstStyle/>
          <a:p>
            <a:fld id="{0A2E537B-CE5E-4B87-82CD-883A3F801F64}" type="datetime1">
              <a:rPr lang="en-US" smtClean="0"/>
              <a:t>1/16/2022</a:t>
            </a:fld>
            <a:endParaRPr lang="en-US"/>
          </a:p>
        </p:txBody>
      </p:sp>
      <p:sp>
        <p:nvSpPr>
          <p:cNvPr id="5" name="Footer Placeholder 4">
            <a:extLst>
              <a:ext uri="{FF2B5EF4-FFF2-40B4-BE49-F238E27FC236}">
                <a16:creationId xmlns:a16="http://schemas.microsoft.com/office/drawing/2014/main" id="{8C2A1521-BBBA-4B50-9A66-87A5C4A63A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75D5D-F298-406E-94F4-D0BA1B7201ED}"/>
              </a:ext>
            </a:extLst>
          </p:cNvPr>
          <p:cNvSpPr>
            <a:spLocks noGrp="1"/>
          </p:cNvSpPr>
          <p:nvPr>
            <p:ph type="sldNum" sz="quarter" idx="12"/>
          </p:nvPr>
        </p:nvSpPr>
        <p:spPr/>
        <p:txBody>
          <a:bodyPr/>
          <a:lstStyle/>
          <a:p>
            <a:fld id="{6FB30DB6-D32E-4C23-9BD4-574053F89CB4}" type="slidenum">
              <a:rPr lang="en-US" smtClean="0"/>
              <a:t>‹#›</a:t>
            </a:fld>
            <a:endParaRPr lang="en-US"/>
          </a:p>
        </p:txBody>
      </p:sp>
    </p:spTree>
    <p:extLst>
      <p:ext uri="{BB962C8B-B14F-4D97-AF65-F5344CB8AC3E}">
        <p14:creationId xmlns:p14="http://schemas.microsoft.com/office/powerpoint/2010/main" val="3196026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336D-4228-4EC2-826F-4E53663540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677EFF-9464-4D14-81ED-F1E8BE5FB9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9D2A-C801-4C05-9D0A-94D958FA7F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D8D31E-397F-43E6-94E3-B1C5F62C7BBA}"/>
              </a:ext>
            </a:extLst>
          </p:cNvPr>
          <p:cNvSpPr>
            <a:spLocks noGrp="1"/>
          </p:cNvSpPr>
          <p:nvPr>
            <p:ph type="dt" sz="half" idx="10"/>
          </p:nvPr>
        </p:nvSpPr>
        <p:spPr/>
        <p:txBody>
          <a:bodyPr/>
          <a:lstStyle/>
          <a:p>
            <a:fld id="{636E3FB8-08A9-4AB1-B360-9B51576824A7}" type="datetime1">
              <a:rPr lang="en-US" smtClean="0"/>
              <a:t>1/16/2022</a:t>
            </a:fld>
            <a:endParaRPr lang="en-US"/>
          </a:p>
        </p:txBody>
      </p:sp>
      <p:sp>
        <p:nvSpPr>
          <p:cNvPr id="6" name="Footer Placeholder 5">
            <a:extLst>
              <a:ext uri="{FF2B5EF4-FFF2-40B4-BE49-F238E27FC236}">
                <a16:creationId xmlns:a16="http://schemas.microsoft.com/office/drawing/2014/main" id="{A8516FC5-EB63-4C42-BDE7-7BFA820CD9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DD9722-EE80-413E-852A-8FA0DD8F87EC}"/>
              </a:ext>
            </a:extLst>
          </p:cNvPr>
          <p:cNvSpPr>
            <a:spLocks noGrp="1"/>
          </p:cNvSpPr>
          <p:nvPr>
            <p:ph type="sldNum" sz="quarter" idx="12"/>
          </p:nvPr>
        </p:nvSpPr>
        <p:spPr/>
        <p:txBody>
          <a:bodyPr/>
          <a:lstStyle/>
          <a:p>
            <a:fld id="{6FB30DB6-D32E-4C23-9BD4-574053F89CB4}" type="slidenum">
              <a:rPr lang="en-US" smtClean="0"/>
              <a:t>‹#›</a:t>
            </a:fld>
            <a:endParaRPr lang="en-US"/>
          </a:p>
        </p:txBody>
      </p:sp>
    </p:spTree>
    <p:extLst>
      <p:ext uri="{BB962C8B-B14F-4D97-AF65-F5344CB8AC3E}">
        <p14:creationId xmlns:p14="http://schemas.microsoft.com/office/powerpoint/2010/main" val="39161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720B4-2C0B-4C52-ABC5-D7F969BB9B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7F6633-5189-405E-8B23-8BA5CBB187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0D78E4-ECD4-4718-9B3E-7C3F7091F3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F35E5F-0998-4982-8DAE-10ED8E2523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90F02B-0B58-452D-B8F0-D6D163671D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25431C-8470-4686-B402-77F94942F8F2}"/>
              </a:ext>
            </a:extLst>
          </p:cNvPr>
          <p:cNvSpPr>
            <a:spLocks noGrp="1"/>
          </p:cNvSpPr>
          <p:nvPr>
            <p:ph type="dt" sz="half" idx="10"/>
          </p:nvPr>
        </p:nvSpPr>
        <p:spPr/>
        <p:txBody>
          <a:bodyPr/>
          <a:lstStyle/>
          <a:p>
            <a:fld id="{575BC466-D328-477A-8B92-F00992830D43}" type="datetime1">
              <a:rPr lang="en-US" smtClean="0"/>
              <a:t>1/16/2022</a:t>
            </a:fld>
            <a:endParaRPr lang="en-US"/>
          </a:p>
        </p:txBody>
      </p:sp>
      <p:sp>
        <p:nvSpPr>
          <p:cNvPr id="8" name="Footer Placeholder 7">
            <a:extLst>
              <a:ext uri="{FF2B5EF4-FFF2-40B4-BE49-F238E27FC236}">
                <a16:creationId xmlns:a16="http://schemas.microsoft.com/office/drawing/2014/main" id="{C03DA1A4-892D-4EBB-BC66-24F40FEEC9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556ED2-B733-4AA3-AEF8-AF718D3FB432}"/>
              </a:ext>
            </a:extLst>
          </p:cNvPr>
          <p:cNvSpPr>
            <a:spLocks noGrp="1"/>
          </p:cNvSpPr>
          <p:nvPr>
            <p:ph type="sldNum" sz="quarter" idx="12"/>
          </p:nvPr>
        </p:nvSpPr>
        <p:spPr/>
        <p:txBody>
          <a:bodyPr/>
          <a:lstStyle/>
          <a:p>
            <a:fld id="{6FB30DB6-D32E-4C23-9BD4-574053F89CB4}" type="slidenum">
              <a:rPr lang="en-US" smtClean="0"/>
              <a:t>‹#›</a:t>
            </a:fld>
            <a:endParaRPr lang="en-US"/>
          </a:p>
        </p:txBody>
      </p:sp>
    </p:spTree>
    <p:extLst>
      <p:ext uri="{BB962C8B-B14F-4D97-AF65-F5344CB8AC3E}">
        <p14:creationId xmlns:p14="http://schemas.microsoft.com/office/powerpoint/2010/main" val="474476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9248-6000-45FB-AB57-6020191185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30279F-72A1-464B-9160-1A0BB4120C7C}"/>
              </a:ext>
            </a:extLst>
          </p:cNvPr>
          <p:cNvSpPr>
            <a:spLocks noGrp="1"/>
          </p:cNvSpPr>
          <p:nvPr>
            <p:ph type="dt" sz="half" idx="10"/>
          </p:nvPr>
        </p:nvSpPr>
        <p:spPr/>
        <p:txBody>
          <a:bodyPr/>
          <a:lstStyle/>
          <a:p>
            <a:fld id="{27C941FC-696D-45BF-B840-D47D72458C7C}" type="datetime1">
              <a:rPr lang="en-US" smtClean="0"/>
              <a:t>1/16/2022</a:t>
            </a:fld>
            <a:endParaRPr lang="en-US"/>
          </a:p>
        </p:txBody>
      </p:sp>
      <p:sp>
        <p:nvSpPr>
          <p:cNvPr id="4" name="Footer Placeholder 3">
            <a:extLst>
              <a:ext uri="{FF2B5EF4-FFF2-40B4-BE49-F238E27FC236}">
                <a16:creationId xmlns:a16="http://schemas.microsoft.com/office/drawing/2014/main" id="{B5CB36F9-3AA9-4C09-9017-521855843D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8E2D34-69D6-4816-BF82-6982D158C159}"/>
              </a:ext>
            </a:extLst>
          </p:cNvPr>
          <p:cNvSpPr>
            <a:spLocks noGrp="1"/>
          </p:cNvSpPr>
          <p:nvPr>
            <p:ph type="sldNum" sz="quarter" idx="12"/>
          </p:nvPr>
        </p:nvSpPr>
        <p:spPr/>
        <p:txBody>
          <a:bodyPr/>
          <a:lstStyle/>
          <a:p>
            <a:fld id="{6FB30DB6-D32E-4C23-9BD4-574053F89CB4}" type="slidenum">
              <a:rPr lang="en-US" smtClean="0"/>
              <a:t>‹#›</a:t>
            </a:fld>
            <a:endParaRPr lang="en-US"/>
          </a:p>
        </p:txBody>
      </p:sp>
    </p:spTree>
    <p:extLst>
      <p:ext uri="{BB962C8B-B14F-4D97-AF65-F5344CB8AC3E}">
        <p14:creationId xmlns:p14="http://schemas.microsoft.com/office/powerpoint/2010/main" val="112265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C852D-56DD-47E1-9311-D2A8C2637434}"/>
              </a:ext>
            </a:extLst>
          </p:cNvPr>
          <p:cNvSpPr>
            <a:spLocks noGrp="1"/>
          </p:cNvSpPr>
          <p:nvPr>
            <p:ph type="dt" sz="half" idx="10"/>
          </p:nvPr>
        </p:nvSpPr>
        <p:spPr/>
        <p:txBody>
          <a:bodyPr/>
          <a:lstStyle/>
          <a:p>
            <a:fld id="{D3273C78-0A1D-45F1-AE7E-4089C0D94763}" type="datetime1">
              <a:rPr lang="en-US" smtClean="0"/>
              <a:t>1/16/2022</a:t>
            </a:fld>
            <a:endParaRPr lang="en-US"/>
          </a:p>
        </p:txBody>
      </p:sp>
      <p:sp>
        <p:nvSpPr>
          <p:cNvPr id="3" name="Footer Placeholder 2">
            <a:extLst>
              <a:ext uri="{FF2B5EF4-FFF2-40B4-BE49-F238E27FC236}">
                <a16:creationId xmlns:a16="http://schemas.microsoft.com/office/drawing/2014/main" id="{59A94FD7-DA83-42FB-AA47-47150D6120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B2C8E4-AE78-41B2-8116-D16294170043}"/>
              </a:ext>
            </a:extLst>
          </p:cNvPr>
          <p:cNvSpPr>
            <a:spLocks noGrp="1"/>
          </p:cNvSpPr>
          <p:nvPr>
            <p:ph type="sldNum" sz="quarter" idx="12"/>
          </p:nvPr>
        </p:nvSpPr>
        <p:spPr/>
        <p:txBody>
          <a:bodyPr/>
          <a:lstStyle/>
          <a:p>
            <a:fld id="{6FB30DB6-D32E-4C23-9BD4-574053F89CB4}" type="slidenum">
              <a:rPr lang="en-US" smtClean="0"/>
              <a:t>‹#›</a:t>
            </a:fld>
            <a:endParaRPr lang="en-US"/>
          </a:p>
        </p:txBody>
      </p:sp>
    </p:spTree>
    <p:extLst>
      <p:ext uri="{BB962C8B-B14F-4D97-AF65-F5344CB8AC3E}">
        <p14:creationId xmlns:p14="http://schemas.microsoft.com/office/powerpoint/2010/main" val="1086143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8B040-6B1F-4B50-A7A6-0F623AB90F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43C5D6-0329-4488-BD0E-4AFF797275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923176-F2F9-45D9-B585-03FA7E78B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B464DC-8BC1-4816-9645-C516CAA3019A}"/>
              </a:ext>
            </a:extLst>
          </p:cNvPr>
          <p:cNvSpPr>
            <a:spLocks noGrp="1"/>
          </p:cNvSpPr>
          <p:nvPr>
            <p:ph type="dt" sz="half" idx="10"/>
          </p:nvPr>
        </p:nvSpPr>
        <p:spPr/>
        <p:txBody>
          <a:bodyPr/>
          <a:lstStyle/>
          <a:p>
            <a:fld id="{ED096189-0444-4801-8F24-363A62EAC214}" type="datetime1">
              <a:rPr lang="en-US" smtClean="0"/>
              <a:t>1/16/2022</a:t>
            </a:fld>
            <a:endParaRPr lang="en-US"/>
          </a:p>
        </p:txBody>
      </p:sp>
      <p:sp>
        <p:nvSpPr>
          <p:cNvPr id="6" name="Footer Placeholder 5">
            <a:extLst>
              <a:ext uri="{FF2B5EF4-FFF2-40B4-BE49-F238E27FC236}">
                <a16:creationId xmlns:a16="http://schemas.microsoft.com/office/drawing/2014/main" id="{D28F04BD-5788-4F46-908F-A6DD397E7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8778F-3DBC-426D-BE52-BDA076055153}"/>
              </a:ext>
            </a:extLst>
          </p:cNvPr>
          <p:cNvSpPr>
            <a:spLocks noGrp="1"/>
          </p:cNvSpPr>
          <p:nvPr>
            <p:ph type="sldNum" sz="quarter" idx="12"/>
          </p:nvPr>
        </p:nvSpPr>
        <p:spPr/>
        <p:txBody>
          <a:bodyPr/>
          <a:lstStyle/>
          <a:p>
            <a:fld id="{6FB30DB6-D32E-4C23-9BD4-574053F89CB4}" type="slidenum">
              <a:rPr lang="en-US" smtClean="0"/>
              <a:t>‹#›</a:t>
            </a:fld>
            <a:endParaRPr lang="en-US"/>
          </a:p>
        </p:txBody>
      </p:sp>
    </p:spTree>
    <p:extLst>
      <p:ext uri="{BB962C8B-B14F-4D97-AF65-F5344CB8AC3E}">
        <p14:creationId xmlns:p14="http://schemas.microsoft.com/office/powerpoint/2010/main" val="519852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7B09-9212-4CAD-98C1-C950873AC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E51375-9BE3-4775-9B02-E14B91F3AC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AF0A0F-CFC0-468C-B589-B72E36C18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990C8-D4EB-484D-A745-E915D116583B}"/>
              </a:ext>
            </a:extLst>
          </p:cNvPr>
          <p:cNvSpPr>
            <a:spLocks noGrp="1"/>
          </p:cNvSpPr>
          <p:nvPr>
            <p:ph type="dt" sz="half" idx="10"/>
          </p:nvPr>
        </p:nvSpPr>
        <p:spPr/>
        <p:txBody>
          <a:bodyPr/>
          <a:lstStyle/>
          <a:p>
            <a:fld id="{86699C6F-AF08-433A-A919-F0862EE3335E}" type="datetime1">
              <a:rPr lang="en-US" smtClean="0"/>
              <a:t>1/16/2022</a:t>
            </a:fld>
            <a:endParaRPr lang="en-US"/>
          </a:p>
        </p:txBody>
      </p:sp>
      <p:sp>
        <p:nvSpPr>
          <p:cNvPr id="6" name="Footer Placeholder 5">
            <a:extLst>
              <a:ext uri="{FF2B5EF4-FFF2-40B4-BE49-F238E27FC236}">
                <a16:creationId xmlns:a16="http://schemas.microsoft.com/office/drawing/2014/main" id="{1145FC93-E456-4A4B-8EF8-55ED9E0FE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D5C24D-3C7A-43DA-942B-51856C86CD1E}"/>
              </a:ext>
            </a:extLst>
          </p:cNvPr>
          <p:cNvSpPr>
            <a:spLocks noGrp="1"/>
          </p:cNvSpPr>
          <p:nvPr>
            <p:ph type="sldNum" sz="quarter" idx="12"/>
          </p:nvPr>
        </p:nvSpPr>
        <p:spPr/>
        <p:txBody>
          <a:bodyPr/>
          <a:lstStyle/>
          <a:p>
            <a:fld id="{6FB30DB6-D32E-4C23-9BD4-574053F89CB4}" type="slidenum">
              <a:rPr lang="en-US" smtClean="0"/>
              <a:t>‹#›</a:t>
            </a:fld>
            <a:endParaRPr lang="en-US"/>
          </a:p>
        </p:txBody>
      </p:sp>
    </p:spTree>
    <p:extLst>
      <p:ext uri="{BB962C8B-B14F-4D97-AF65-F5344CB8AC3E}">
        <p14:creationId xmlns:p14="http://schemas.microsoft.com/office/powerpoint/2010/main" val="3621160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6926B0-D86D-45BD-ACBF-FDFBD4018B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D45E28-C103-4C88-B66D-0C0F2F117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1A001-B843-4CF6-9AB5-9ED978EEF6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DBA161-F6D8-4B74-A178-17F8BD52F3EB}" type="datetime1">
              <a:rPr lang="en-US" smtClean="0"/>
              <a:t>1/16/2022</a:t>
            </a:fld>
            <a:endParaRPr lang="en-US"/>
          </a:p>
        </p:txBody>
      </p:sp>
      <p:sp>
        <p:nvSpPr>
          <p:cNvPr id="5" name="Footer Placeholder 4">
            <a:extLst>
              <a:ext uri="{FF2B5EF4-FFF2-40B4-BE49-F238E27FC236}">
                <a16:creationId xmlns:a16="http://schemas.microsoft.com/office/drawing/2014/main" id="{F1117BB5-73D2-40B7-9539-EEC483E8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58AAD-E28F-4BDC-9547-019250DEFA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30DB6-D32E-4C23-9BD4-574053F89CB4}" type="slidenum">
              <a:rPr lang="en-US" smtClean="0"/>
              <a:t>‹#›</a:t>
            </a:fld>
            <a:endParaRPr lang="en-US"/>
          </a:p>
        </p:txBody>
      </p:sp>
    </p:spTree>
    <p:extLst>
      <p:ext uri="{BB962C8B-B14F-4D97-AF65-F5344CB8AC3E}">
        <p14:creationId xmlns:p14="http://schemas.microsoft.com/office/powerpoint/2010/main" val="2001148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download.geofabrik.de/asia.html"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6.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ww.youtube.com/watch?v=Yp5GEZ_X3q4"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DCDC5E-8983-406F-869F-E0DC269EFD47}"/>
              </a:ext>
            </a:extLst>
          </p:cNvPr>
          <p:cNvSpPr txBox="1"/>
          <p:nvPr/>
        </p:nvSpPr>
        <p:spPr>
          <a:xfrm>
            <a:off x="3251448" y="434398"/>
            <a:ext cx="7969928" cy="718466"/>
          </a:xfrm>
          <a:prstGeom prst="rect">
            <a:avLst/>
          </a:prstGeom>
          <a:noFill/>
        </p:spPr>
        <p:txBody>
          <a:bodyPr wrap="square">
            <a:spAutoFit/>
          </a:bodyPr>
          <a:lstStyle/>
          <a:p>
            <a:pPr marL="0" marR="0">
              <a:lnSpc>
                <a:spcPct val="107000"/>
              </a:lnSpc>
              <a:spcBef>
                <a:spcPts val="0"/>
              </a:spcBef>
              <a:spcAft>
                <a:spcPts val="800"/>
              </a:spcAft>
            </a:pPr>
            <a:r>
              <a:rPr lang="en-US" sz="4000" b="1" dirty="0" err="1">
                <a:solidFill>
                  <a:schemeClr val="bg1"/>
                </a:solidFill>
                <a:effectLst>
                  <a:glow rad="228600">
                    <a:schemeClr val="accent6">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4000" b="1" dirty="0">
                <a:solidFill>
                  <a:schemeClr val="bg1"/>
                </a:solidFill>
                <a:effectLst>
                  <a:glow rad="228600">
                    <a:schemeClr val="accent6">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21: </a:t>
            </a:r>
            <a:r>
              <a:rPr lang="en-US" sz="4000" b="1" dirty="0" err="1">
                <a:solidFill>
                  <a:schemeClr val="bg1"/>
                </a:solidFill>
                <a:effectLst>
                  <a:glow rad="228600">
                    <a:schemeClr val="accent6">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Các</a:t>
            </a:r>
            <a:r>
              <a:rPr lang="en-US" sz="4000" b="1" dirty="0">
                <a:solidFill>
                  <a:schemeClr val="bg1"/>
                </a:solidFill>
                <a:effectLst>
                  <a:glow rad="228600">
                    <a:schemeClr val="accent6">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chemeClr val="bg1"/>
                </a:solidFill>
                <a:effectLst>
                  <a:glow rad="228600">
                    <a:schemeClr val="accent6">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lớp</a:t>
            </a:r>
            <a:endParaRPr lang="en-US" sz="4000" b="1" dirty="0">
              <a:solidFill>
                <a:schemeClr val="bg1"/>
              </a:solidFill>
              <a:effectLst>
                <a:glow rad="228600">
                  <a:schemeClr val="accent6">
                    <a:satMod val="175000"/>
                    <a:alpha val="40000"/>
                  </a:schemeClr>
                </a:glo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edm">
            <a:hlinkClick r:id="" action="ppaction://media"/>
            <a:extLst>
              <a:ext uri="{FF2B5EF4-FFF2-40B4-BE49-F238E27FC236}">
                <a16:creationId xmlns:a16="http://schemas.microsoft.com/office/drawing/2014/main" id="{E69CA67E-C722-486A-A0A2-AF4883AC0E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96344" y="190716"/>
            <a:ext cx="487363" cy="4873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052" name="Picture 4">
            <a:extLst>
              <a:ext uri="{FF2B5EF4-FFF2-40B4-BE49-F238E27FC236}">
                <a16:creationId xmlns:a16="http://schemas.microsoft.com/office/drawing/2014/main" id="{99FA3B35-0DDF-4B0A-8B14-4FB7BDA2E1D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0" y="1524000"/>
            <a:ext cx="12192000" cy="526999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Chỗ dành sẵn cho Số hiệu Bản chiếu 1">
            <a:extLst>
              <a:ext uri="{FF2B5EF4-FFF2-40B4-BE49-F238E27FC236}">
                <a16:creationId xmlns:a16="http://schemas.microsoft.com/office/drawing/2014/main" id="{E4F1A90D-34DC-4D35-9236-EFB233C72889}"/>
              </a:ext>
            </a:extLst>
          </p:cNvPr>
          <p:cNvSpPr>
            <a:spLocks noGrp="1"/>
          </p:cNvSpPr>
          <p:nvPr>
            <p:ph type="sldNum" sz="quarter" idx="12"/>
          </p:nvPr>
        </p:nvSpPr>
        <p:spPr/>
        <p:txBody>
          <a:bodyPr/>
          <a:lstStyle/>
          <a:p>
            <a:fld id="{6FB30DB6-D32E-4C23-9BD4-574053F89CB4}" type="slidenum">
              <a:rPr lang="en-US" smtClean="0"/>
              <a:t>1</a:t>
            </a:fld>
            <a:endParaRPr lang="en-US"/>
          </a:p>
        </p:txBody>
      </p:sp>
    </p:spTree>
    <p:extLst>
      <p:ext uri="{BB962C8B-B14F-4D97-AF65-F5344CB8AC3E}">
        <p14:creationId xmlns:p14="http://schemas.microsoft.com/office/powerpoint/2010/main" val="327507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3"/>
                                        </p:tgtEl>
                                      </p:cBhvr>
                                    </p:cmd>
                                  </p:childTnLst>
                                </p:cTn>
                              </p:par>
                              <p:par>
                                <p:cTn id="7" presetID="34" presetClass="emph" presetSubtype="0" repeatCount="indefinite" fill="hold" grpId="0" nodeType="withEffect">
                                  <p:stCondLst>
                                    <p:cond delay="0"/>
                                  </p:stCondLst>
                                  <p:iterate type="lt">
                                    <p:tmPct val="10000"/>
                                  </p:iterate>
                                  <p:childTnLst>
                                    <p:animMotion origin="layout" path="M 0.0 0.0 L 0.0 -0.07213" pathEditMode="relative" ptsTypes="">
                                      <p:cBhvr>
                                        <p:cTn id="8" dur="250" accel="50000" decel="50000" autoRev="1" fill="hold">
                                          <p:stCondLst>
                                            <p:cond delay="0"/>
                                          </p:stCondLst>
                                        </p:cTn>
                                        <p:tgtEl>
                                          <p:spTgt spid="6"/>
                                        </p:tgtEl>
                                        <p:attrNameLst>
                                          <p:attrName>ppt_x</p:attrName>
                                          <p:attrName>ppt_y</p:attrName>
                                        </p:attrNameLst>
                                      </p:cBhvr>
                                    </p:animMotion>
                                    <p:animRot by="1500000">
                                      <p:cBhvr>
                                        <p:cTn id="9" dur="125" fill="hold">
                                          <p:stCondLst>
                                            <p:cond delay="0"/>
                                          </p:stCondLst>
                                        </p:cTn>
                                        <p:tgtEl>
                                          <p:spTgt spid="6"/>
                                        </p:tgtEl>
                                        <p:attrNameLst>
                                          <p:attrName>r</p:attrName>
                                        </p:attrNameLst>
                                      </p:cBhvr>
                                    </p:animRot>
                                    <p:animRot by="-1500000">
                                      <p:cBhvr>
                                        <p:cTn id="10" dur="125" fill="hold">
                                          <p:stCondLst>
                                            <p:cond delay="125"/>
                                          </p:stCondLst>
                                        </p:cTn>
                                        <p:tgtEl>
                                          <p:spTgt spid="6"/>
                                        </p:tgtEl>
                                        <p:attrNameLst>
                                          <p:attrName>r</p:attrName>
                                        </p:attrNameLst>
                                      </p:cBhvr>
                                    </p:animRot>
                                    <p:animRot by="-1500000">
                                      <p:cBhvr>
                                        <p:cTn id="11" dur="125" fill="hold">
                                          <p:stCondLst>
                                            <p:cond delay="250"/>
                                          </p:stCondLst>
                                        </p:cTn>
                                        <p:tgtEl>
                                          <p:spTgt spid="6"/>
                                        </p:tgtEl>
                                        <p:attrNameLst>
                                          <p:attrName>r</p:attrName>
                                        </p:attrNameLst>
                                      </p:cBhvr>
                                    </p:animRot>
                                    <p:animRot by="1500000">
                                      <p:cBhvr>
                                        <p:cTn id="12"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809CE9-908C-44C2-8C78-B244508CDCEC}"/>
              </a:ext>
            </a:extLst>
          </p:cNvPr>
          <p:cNvSpPr txBox="1"/>
          <p:nvPr/>
        </p:nvSpPr>
        <p:spPr>
          <a:xfrm>
            <a:off x="161925" y="876300"/>
            <a:ext cx="12030075" cy="3782061"/>
          </a:xfrm>
          <a:prstGeom prst="rect">
            <a:avLst/>
          </a:prstGeom>
          <a:noFill/>
        </p:spPr>
        <p:txBody>
          <a:bodyPr wrap="square">
            <a:spAutoFit/>
          </a:bodyPr>
          <a:lstStyle/>
          <a:p>
            <a:pPr marL="342900" lvl="0" indent="-342900" algn="just">
              <a:lnSpc>
                <a:spcPct val="150000"/>
              </a:lnSpc>
              <a:spcBef>
                <a:spcPts val="600"/>
              </a:spcBef>
              <a:spcAft>
                <a:spcPts val="0"/>
              </a:spcAft>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 thành phần của GIS: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Đối tượng nghiên cứu của GIS là hiện tượng địa lý.</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 tượng địa lý (phenomena): là hiện tượng hay tiến trình địa lý</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 các thực thể trong thế giới thực với khả năng</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Đặt tên hay mô tả được</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 chiếu địa lý</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 gán cho thời gian/khoảng thời gian mà nó tồn tại</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Ví dụ: Nhiệt độ không khí, đất sử dụng,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 số hiện tượng địa lý xảy ra mọi nơi (field) trong khi một số khác chỉ xảy ra tại một số vị trí nhất định (object) của vùng nghiên cứu.</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Chỗ dành sẵn cho Số hiệu Bản chiếu 1">
            <a:extLst>
              <a:ext uri="{FF2B5EF4-FFF2-40B4-BE49-F238E27FC236}">
                <a16:creationId xmlns:a16="http://schemas.microsoft.com/office/drawing/2014/main" id="{669B6944-AEEE-40B5-A7E2-E101D71FCA22}"/>
              </a:ext>
            </a:extLst>
          </p:cNvPr>
          <p:cNvSpPr>
            <a:spLocks noGrp="1"/>
          </p:cNvSpPr>
          <p:nvPr>
            <p:ph type="sldNum" sz="quarter" idx="12"/>
          </p:nvPr>
        </p:nvSpPr>
        <p:spPr/>
        <p:txBody>
          <a:bodyPr/>
          <a:lstStyle/>
          <a:p>
            <a:fld id="{6FB30DB6-D32E-4C23-9BD4-574053F89CB4}" type="slidenum">
              <a:rPr lang="en-US" smtClean="0"/>
              <a:t>10</a:t>
            </a:fld>
            <a:endParaRPr lang="en-US"/>
          </a:p>
        </p:txBody>
      </p:sp>
    </p:spTree>
    <p:extLst>
      <p:ext uri="{BB962C8B-B14F-4D97-AF65-F5344CB8AC3E}">
        <p14:creationId xmlns:p14="http://schemas.microsoft.com/office/powerpoint/2010/main" val="1807479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125A52-A9A7-4178-905F-C28D70BC4F12}"/>
              </a:ext>
            </a:extLst>
          </p:cNvPr>
          <p:cNvSpPr txBox="1"/>
          <p:nvPr/>
        </p:nvSpPr>
        <p:spPr>
          <a:xfrm>
            <a:off x="0" y="495300"/>
            <a:ext cx="12192000" cy="6090385"/>
          </a:xfrm>
          <a:prstGeom prst="rect">
            <a:avLst/>
          </a:prstGeom>
          <a:solidFill>
            <a:schemeClr val="bg1"/>
          </a:solidFill>
        </p:spPr>
        <p:txBody>
          <a:bodyPr wrap="square">
            <a:spAutoFit/>
          </a:bodyPr>
          <a:lstStyle/>
          <a:p>
            <a:pPr>
              <a:lnSpc>
                <a:spcPct val="150000"/>
              </a:lnSpc>
              <a:spcAft>
                <a:spcPts val="600"/>
              </a:spcAft>
            </a:pPr>
            <a:r>
              <a:rPr lang="en-US" sz="1800" b="0">
                <a:solidFill>
                  <a:srgbClr val="1F3864"/>
                </a:solidFill>
                <a:effectLst/>
                <a:latin typeface="Times New Roman" panose="02020603050405020304" pitchFamily="18" charset="0"/>
                <a:ea typeface="Times New Roman" panose="02020603050405020304" pitchFamily="18" charset="0"/>
                <a:cs typeface="Times New Roman" panose="02020603050405020304" pitchFamily="18" charset="0"/>
              </a:rPr>
              <a:t>Dữ liệu địa lý</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 liệu của GIS rất phong phú về chủng loại</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Hai thành phần dữu liệu địa lý:</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Thuộc tính (thống kê, phi không gian).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 học (không gian, vị trí địa lý).</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Hai thành phần dữ liệu địa lý được lưu trữ và kết nối logic với nhau trong GIS.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 mức độ trừu tượng dữ liệu:</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600"/>
              </a:spcAft>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Bốn mức độ trừu tượng dữ liệu địa lý:</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Bef>
                <a:spcPts val="600"/>
              </a:spcBef>
              <a:spcAft>
                <a:spcPts val="0"/>
              </a:spcAft>
              <a:buFont typeface="Symbol" panose="05050102010706020507" pitchFamily="18" charset="2"/>
              <a:buChar char=""/>
              <a:tabLst>
                <a:tab pos="180340" algn="l"/>
              </a:tabLst>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Reality: Bao gồm các hiện tượng thế giới thực (đường phố, cây,ao,</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180340" algn="l"/>
              </a:tabLst>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Conceptual Model: Định hướng con người, là mô hình của các đối tượng, tiến trình được lựa chọn, mà nó liên quan đến ứng dụng cụ thể (mô hình dữ liệu)</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180340" algn="l"/>
              </a:tabLst>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Logical Model: Định hướng cài đặt thế giới thực (biểu đồ, danh sách...)</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180340" algn="l"/>
              </a:tabLst>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Physical Model: Mô tả cài đặt cụ thể trong GIS (các bảng lưu trữ trong tệp hay trong CSDL)</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Chỗ dành sẵn cho Số hiệu Bản chiếu 1">
            <a:extLst>
              <a:ext uri="{FF2B5EF4-FFF2-40B4-BE49-F238E27FC236}">
                <a16:creationId xmlns:a16="http://schemas.microsoft.com/office/drawing/2014/main" id="{2E8B9B4F-662B-4CEB-88AD-E0ACCC6BF877}"/>
              </a:ext>
            </a:extLst>
          </p:cNvPr>
          <p:cNvSpPr>
            <a:spLocks noGrp="1"/>
          </p:cNvSpPr>
          <p:nvPr>
            <p:ph type="sldNum" sz="quarter" idx="12"/>
          </p:nvPr>
        </p:nvSpPr>
        <p:spPr/>
        <p:txBody>
          <a:bodyPr/>
          <a:lstStyle/>
          <a:p>
            <a:fld id="{6FB30DB6-D32E-4C23-9BD4-574053F89CB4}" type="slidenum">
              <a:rPr lang="en-US" smtClean="0"/>
              <a:t>11</a:t>
            </a:fld>
            <a:endParaRPr lang="en-US"/>
          </a:p>
        </p:txBody>
      </p:sp>
    </p:spTree>
    <p:extLst>
      <p:ext uri="{BB962C8B-B14F-4D97-AF65-F5344CB8AC3E}">
        <p14:creationId xmlns:p14="http://schemas.microsoft.com/office/powerpoint/2010/main" val="369722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762B5C-A96B-4D9F-BDB2-595DC4856A9A}"/>
              </a:ext>
            </a:extLst>
          </p:cNvPr>
          <p:cNvSpPr txBox="1"/>
          <p:nvPr/>
        </p:nvSpPr>
        <p:spPr>
          <a:xfrm>
            <a:off x="300037" y="1241653"/>
            <a:ext cx="11591925" cy="4613058"/>
          </a:xfrm>
          <a:prstGeom prst="rect">
            <a:avLst/>
          </a:prstGeom>
          <a:noFill/>
        </p:spPr>
        <p:txBody>
          <a:bodyPr wrap="square">
            <a:spAutoFit/>
          </a:bodyPr>
          <a:lstStyle/>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 hình khái niệm trừu tượng không gian (cách quan sát hiện tượng tự nhiên của người sử dụng)</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 hình dữ liệu GIS là các qui tắc được sử dụng để biến đổi đặc trừn địa lý của thế giới thực thành các đối tượng rời rạc.</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GIS cung cấp các phương pháp (qui tắc) để thu thập và lưu trữ dữ liệu hình học theo các mô hình khái niệm.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Hai nhóm mô hình dữ liệu không gian</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 hình dữ liệu véc tơ: Mô hình này xem hiện tượng địa lý là tập các thực thể không gian cơ sở như điểm, đoạn thẳng và vùng.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 hình dữ liệu raster (lưới tế bào): Hiển thị, định vị và lưu trữ dữ liệu đồ họa sử dụng ma trận hay lưới tế bào.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Mỗi mô hình dữ liệu có ưu và nhược điểm riêng. Lựa chọn sử dụng mô hình nào tùy thuộc loại ứng dụng</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Tầng (layer) bản đồ là tập dữu liệu mô tả các tính chất của vùng địa lý nghiên cứu.</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 một loại thông tin xuất hiện tại mỗi vị trí trong một tầng bản đồ. Bao nhiêu loại thông tin cần bấy nhiêu bản đồ.</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Chỗ dành sẵn cho Số hiệu Bản chiếu 1">
            <a:extLst>
              <a:ext uri="{FF2B5EF4-FFF2-40B4-BE49-F238E27FC236}">
                <a16:creationId xmlns:a16="http://schemas.microsoft.com/office/drawing/2014/main" id="{EC1F32F2-96CF-4B08-BC6D-0DF4ECEFDA04}"/>
              </a:ext>
            </a:extLst>
          </p:cNvPr>
          <p:cNvSpPr>
            <a:spLocks noGrp="1"/>
          </p:cNvSpPr>
          <p:nvPr>
            <p:ph type="sldNum" sz="quarter" idx="12"/>
          </p:nvPr>
        </p:nvSpPr>
        <p:spPr/>
        <p:txBody>
          <a:bodyPr/>
          <a:lstStyle/>
          <a:p>
            <a:fld id="{6FB30DB6-D32E-4C23-9BD4-574053F89CB4}" type="slidenum">
              <a:rPr lang="en-US" smtClean="0"/>
              <a:t>12</a:t>
            </a:fld>
            <a:endParaRPr lang="en-US"/>
          </a:p>
        </p:txBody>
      </p:sp>
    </p:spTree>
    <p:extLst>
      <p:ext uri="{BB962C8B-B14F-4D97-AF65-F5344CB8AC3E}">
        <p14:creationId xmlns:p14="http://schemas.microsoft.com/office/powerpoint/2010/main" val="4290120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CFACBC-F3B1-48F0-BA27-B1DAAA8209A4}"/>
              </a:ext>
            </a:extLst>
          </p:cNvPr>
          <p:cNvSpPr txBox="1"/>
          <p:nvPr/>
        </p:nvSpPr>
        <p:spPr>
          <a:xfrm>
            <a:off x="0" y="-203629"/>
            <a:ext cx="12039600" cy="6849760"/>
          </a:xfrm>
          <a:prstGeom prst="rect">
            <a:avLst/>
          </a:prstGeom>
          <a:noFill/>
        </p:spPr>
        <p:txBody>
          <a:bodyPr wrap="square">
            <a:spAutoFit/>
          </a:bodyPr>
          <a:lstStyle/>
          <a:p>
            <a:pPr algn="just">
              <a:lnSpc>
                <a:spcPct val="150000"/>
              </a:lnSpc>
              <a:spcAft>
                <a:spcPts val="600"/>
              </a:spcAft>
              <a:tabLst>
                <a:tab pos="857250" algn="l"/>
              </a:tabLst>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GIS có 5 nhóm chức năng cơ bản:</a:t>
            </a:r>
            <a:endParaRPr lang="en-US">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600"/>
              </a:spcAft>
              <a:tabLst>
                <a:tab pos="857250" algn="l"/>
              </a:tabLst>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 thập dữ liệu</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Nhập dữ liệu từ bản đồ giấy, từ ảnh vệ tinh hay nhập trực tiếp</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 tọa độ đối tư</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Chuyển đổi khuôn mẫu từ nguồn dữ liệu khác</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Soạn thảo trong GIS nhằm sửa lỗi hay bổ sung đặc trưng</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Đặt tên cho các đặc trưng để hệ thống có thể nhận danh</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just">
              <a:lnSpc>
                <a:spcPct val="150000"/>
              </a:lnSpc>
              <a:spcAft>
                <a:spcPts val="0"/>
              </a:spcAft>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Xử lý sơ dữ liệu</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 lập cấu trúc topo cho dữ liệu</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 lớp ảnh viễn thám</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Raster hóa nếu cần</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Véctơ hóa nếu cần</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Nội suy lưới tế bào</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Tam giác hóa</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Tái phân lớp</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Biến đổi chiếu bản đồ</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hỗ dành sẵn cho Số hiệu Bản chiếu 1">
            <a:extLst>
              <a:ext uri="{FF2B5EF4-FFF2-40B4-BE49-F238E27FC236}">
                <a16:creationId xmlns:a16="http://schemas.microsoft.com/office/drawing/2014/main" id="{03D5BF01-DE33-4690-B2DF-133B288E6E9B}"/>
              </a:ext>
            </a:extLst>
          </p:cNvPr>
          <p:cNvSpPr>
            <a:spLocks noGrp="1"/>
          </p:cNvSpPr>
          <p:nvPr>
            <p:ph type="sldNum" sz="quarter" idx="12"/>
          </p:nvPr>
        </p:nvSpPr>
        <p:spPr/>
        <p:txBody>
          <a:bodyPr/>
          <a:lstStyle/>
          <a:p>
            <a:fld id="{6FB30DB6-D32E-4C23-9BD4-574053F89CB4}" type="slidenum">
              <a:rPr lang="en-US" smtClean="0"/>
              <a:t>13</a:t>
            </a:fld>
            <a:endParaRPr lang="en-US"/>
          </a:p>
        </p:txBody>
      </p:sp>
    </p:spTree>
    <p:extLst>
      <p:ext uri="{BB962C8B-B14F-4D97-AF65-F5344CB8AC3E}">
        <p14:creationId xmlns:p14="http://schemas.microsoft.com/office/powerpoint/2010/main" val="2401766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2700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2226842"/>
            <a:ext cx="10515600" cy="4351338"/>
          </a:xfrm>
        </p:spPr>
        <p:txBody>
          <a:bodyPr>
            <a:normAutofit fontScale="92500"/>
          </a:bodyPr>
          <a:lstStyle/>
          <a:p>
            <a:pPr>
              <a:lnSpc>
                <a:spcPct val="150000"/>
              </a:lnSpc>
            </a:pPr>
            <a:r>
              <a:rPr lang="vi-VN" sz="3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 trạng</a:t>
            </a:r>
            <a:r>
              <a:rPr lang="en-US" sz="3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Hiện nay, hệ thống tìm các địa điểm </a:t>
            </a:r>
            <a:r>
              <a:rPr lang="vi-VN" sz="3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du lịch </a:t>
            </a:r>
            <a:r>
              <a:rPr lang="en-US" sz="3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đã được nhiều nhà phát triển xây dựng trên các trang web như : </a:t>
            </a:r>
            <a:r>
              <a:rPr lang="en-US" sz="3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maps.google.com, ...</a:t>
            </a:r>
            <a:r>
              <a:rPr lang="en-US" sz="3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nhưng</a:t>
            </a:r>
            <a:r>
              <a:rPr lang="vi-VN" sz="3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vấn đề của các trang web này chưa tối ưu hóa được chức năng, các đường đi tiện lợi và ngắn nhất nên dẫn đến trình trạng có thể chưa thỏa mãn người dùng</a:t>
            </a:r>
            <a:br>
              <a:rPr lang="en-US" sz="2800">
                <a:effectLst/>
                <a:latin typeface="Times New Roman" panose="02020603050405020304" pitchFamily="18" charset="0"/>
                <a:ea typeface="Calibri" panose="020F0502020204030204" pitchFamily="34" charset="0"/>
                <a:cs typeface="Times New Roman" panose="02020603050405020304" pitchFamily="18" charset="0"/>
              </a:rPr>
            </a:br>
            <a:endParaRPr lang="en-GB"/>
          </a:p>
        </p:txBody>
      </p:sp>
      <p:sp>
        <p:nvSpPr>
          <p:cNvPr id="5" name="Title 4"/>
          <p:cNvSpPr>
            <a:spLocks noGrp="1"/>
          </p:cNvSpPr>
          <p:nvPr>
            <p:ph type="title"/>
          </p:nvPr>
        </p:nvSpPr>
        <p:spPr/>
        <p:txBody>
          <a:bodyPr>
            <a:normAutofit fontScale="90000"/>
          </a:bodyPr>
          <a:lstStyle/>
          <a:p>
            <a:pPr indent="457200">
              <a:lnSpc>
                <a:spcPct val="150000"/>
              </a:lnSpc>
            </a:pPr>
            <a:br>
              <a:rPr lang="en-US" sz="1800" b="1">
                <a:effectLst/>
                <a:latin typeface="Times New Roman" panose="02020603050405020304" pitchFamily="18" charset="0"/>
                <a:ea typeface="Times New Roman" panose="02020603050405020304" pitchFamily="18" charset="0"/>
              </a:rPr>
            </a:br>
            <a:endParaRPr lang="en-GB"/>
          </a:p>
        </p:txBody>
      </p:sp>
      <p:sp>
        <p:nvSpPr>
          <p:cNvPr id="2" name="Rectangle 1">
            <a:extLst>
              <a:ext uri="{FF2B5EF4-FFF2-40B4-BE49-F238E27FC236}">
                <a16:creationId xmlns:a16="http://schemas.microsoft.com/office/drawing/2014/main" id="{8D2708F2-0ACE-47F4-94F7-0D522B0E9E19}"/>
              </a:ext>
            </a:extLst>
          </p:cNvPr>
          <p:cNvSpPr/>
          <p:nvPr/>
        </p:nvSpPr>
        <p:spPr>
          <a:xfrm>
            <a:off x="2578579" y="471299"/>
            <a:ext cx="6792245" cy="923330"/>
          </a:xfrm>
          <a:prstGeom prst="rect">
            <a:avLst/>
          </a:prstGeom>
          <a:noFill/>
        </p:spPr>
        <p:txBody>
          <a:bodyPr wrap="none" lIns="91440" tIns="45720" rIns="91440" bIns="45720">
            <a:prstTxWarp prst="textTriangleInverted">
              <a:avLst/>
            </a:prstTxWarp>
            <a:spAutoFit/>
          </a:bodyPr>
          <a:lstStyle/>
          <a:p>
            <a:pPr algn="ctr"/>
            <a:r>
              <a:rPr lang="en-GB"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rPr>
              <a:t>Thực trạng và giải pháp</a:t>
            </a:r>
            <a:endParaRPr lang="en-US"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hỗ dành sẵn cho Số hiệu Bản chiếu 2">
            <a:extLst>
              <a:ext uri="{FF2B5EF4-FFF2-40B4-BE49-F238E27FC236}">
                <a16:creationId xmlns:a16="http://schemas.microsoft.com/office/drawing/2014/main" id="{7E7C214A-B9A4-42E5-8BE1-20524D3A9AB7}"/>
              </a:ext>
            </a:extLst>
          </p:cNvPr>
          <p:cNvSpPr>
            <a:spLocks noGrp="1"/>
          </p:cNvSpPr>
          <p:nvPr>
            <p:ph type="sldNum" sz="quarter" idx="12"/>
          </p:nvPr>
        </p:nvSpPr>
        <p:spPr/>
        <p:txBody>
          <a:bodyPr/>
          <a:lstStyle/>
          <a:p>
            <a:fld id="{6FB30DB6-D32E-4C23-9BD4-574053F89CB4}" type="slidenum">
              <a:rPr lang="en-US" smtClean="0"/>
              <a:t>14</a:t>
            </a:fld>
            <a:endParaRPr lang="en-US"/>
          </a:p>
        </p:txBody>
      </p:sp>
    </p:spTree>
    <p:extLst>
      <p:ext uri="{BB962C8B-B14F-4D97-AF65-F5344CB8AC3E}">
        <p14:creationId xmlns:p14="http://schemas.microsoft.com/office/powerpoint/2010/main" val="205284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F91B4-BD4E-4EFD-8E31-46D866F429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075620-FA58-48D3-8E9C-38D38AE0CE6B}"/>
              </a:ext>
            </a:extLst>
          </p:cNvPr>
          <p:cNvSpPr>
            <a:spLocks noGrp="1"/>
          </p:cNvSpPr>
          <p:nvPr>
            <p:ph idx="1"/>
          </p:nvPr>
        </p:nvSpPr>
        <p:spPr>
          <a:xfrm>
            <a:off x="838200" y="1587500"/>
            <a:ext cx="10515600" cy="4351338"/>
          </a:xfrm>
        </p:spPr>
        <p:txBody>
          <a:bodyPr/>
          <a:lstStyle/>
          <a:p>
            <a:pPr algn="just">
              <a:lnSpc>
                <a:spcPct val="150000"/>
              </a:lnSpc>
              <a:spcAft>
                <a:spcPts val="600"/>
              </a:spcAft>
            </a:pPr>
            <a:r>
              <a:rPr lang="vi-VN" sz="2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Giải pháp</a:t>
            </a: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Hệ thống mà chúng</a:t>
            </a:r>
            <a:r>
              <a:rPr lang="vi-VN"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em</a:t>
            </a: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xây dựng</a:t>
            </a:r>
            <a:r>
              <a:rPr lang="vi-VN"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tuy còn nhiều bất cập, chưa được hoàn thiện lắm nhưng mà một phần nào đó nó cũng khắc phục được những nhược điểm cảu các phần mềm trước</a:t>
            </a: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Giúp người sử dụng dễ dàng tìm được đường đi ngắn nhất và gần nhất có thể để đến với địa</a:t>
            </a:r>
            <a:r>
              <a:rPr lang="vi-VN"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điểm du lịch </a:t>
            </a: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mà họ cần. Ngoài ra, hệ thống cũng giúp người dùng theo dõi trực quan, chi tiết nhất về đường đi, công viên-hồ, vùng đất, … Có thể ẩn hiện các đường, các</a:t>
            </a:r>
            <a:r>
              <a:rPr lang="vi-VN"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địa điểm du lịch</a:t>
            </a: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song hồ quanh khu vực Nha Trang.</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
        <p:nvSpPr>
          <p:cNvPr id="4" name="Chỗ dành sẵn cho Số hiệu Bản chiếu 3">
            <a:extLst>
              <a:ext uri="{FF2B5EF4-FFF2-40B4-BE49-F238E27FC236}">
                <a16:creationId xmlns:a16="http://schemas.microsoft.com/office/drawing/2014/main" id="{0EB6A39C-252E-4EF7-8150-A5184089BFD2}"/>
              </a:ext>
            </a:extLst>
          </p:cNvPr>
          <p:cNvSpPr>
            <a:spLocks noGrp="1"/>
          </p:cNvSpPr>
          <p:nvPr>
            <p:ph type="sldNum" sz="quarter" idx="12"/>
          </p:nvPr>
        </p:nvSpPr>
        <p:spPr/>
        <p:txBody>
          <a:bodyPr/>
          <a:lstStyle/>
          <a:p>
            <a:fld id="{6FB30DB6-D32E-4C23-9BD4-574053F89CB4}" type="slidenum">
              <a:rPr lang="en-US" smtClean="0"/>
              <a:t>15</a:t>
            </a:fld>
            <a:endParaRPr lang="en-US"/>
          </a:p>
        </p:txBody>
      </p:sp>
    </p:spTree>
    <p:extLst>
      <p:ext uri="{BB962C8B-B14F-4D97-AF65-F5344CB8AC3E}">
        <p14:creationId xmlns:p14="http://schemas.microsoft.com/office/powerpoint/2010/main" val="2743977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960000" y="720000"/>
            <a:ext cx="10272000" cy="694400"/>
          </a:xfrm>
          <a:prstGeom prst="rect">
            <a:avLst/>
          </a:prstGeom>
        </p:spPr>
        <p:txBody>
          <a:bodyPr spcFirstLastPara="1" vert="horz" wrap="square" lIns="121900" tIns="121900" rIns="121900" bIns="121900" rtlCol="0" anchor="t" anchorCtr="0">
            <a:noAutofit/>
          </a:bodyPr>
          <a:lstStyle/>
          <a:p>
            <a:r>
              <a:rPr lang="vi-VN" dirty="0"/>
              <a:t>Mục Tiêu Đề Tài </a:t>
            </a:r>
            <a:endParaRPr dirty="0"/>
          </a:p>
        </p:txBody>
      </p:sp>
      <p:sp>
        <p:nvSpPr>
          <p:cNvPr id="139" name="Google Shape;139;p27"/>
          <p:cNvSpPr txBox="1">
            <a:spLocks noGrp="1"/>
          </p:cNvSpPr>
          <p:nvPr>
            <p:ph type="body" idx="1"/>
          </p:nvPr>
        </p:nvSpPr>
        <p:spPr>
          <a:xfrm>
            <a:off x="960000" y="1586800"/>
            <a:ext cx="9279632" cy="546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US" sz="2667" b="1" dirty="0" err="1">
                <a:solidFill>
                  <a:srgbClr val="50B5BA"/>
                </a:solidFill>
                <a:latin typeface="Averia Sans Libre"/>
              </a:rPr>
              <a:t>Giúp</a:t>
            </a:r>
            <a:r>
              <a:rPr lang="en-US" sz="2667" b="1" dirty="0">
                <a:solidFill>
                  <a:srgbClr val="50B5BA"/>
                </a:solidFill>
                <a:latin typeface="Averia Sans Libre"/>
              </a:rPr>
              <a:t> </a:t>
            </a:r>
            <a:r>
              <a:rPr lang="en-US" sz="2667" b="1" dirty="0" err="1">
                <a:solidFill>
                  <a:srgbClr val="50B5BA"/>
                </a:solidFill>
                <a:latin typeface="Averia Sans Libre"/>
              </a:rPr>
              <a:t>tra</a:t>
            </a:r>
            <a:r>
              <a:rPr lang="en-US" sz="2667" b="1" dirty="0">
                <a:solidFill>
                  <a:srgbClr val="50B5BA"/>
                </a:solidFill>
                <a:latin typeface="Averia Sans Libre"/>
              </a:rPr>
              <a:t> </a:t>
            </a:r>
            <a:r>
              <a:rPr lang="en-US" sz="2667" b="1" dirty="0" err="1">
                <a:solidFill>
                  <a:srgbClr val="50B5BA"/>
                </a:solidFill>
                <a:latin typeface="Averia Sans Libre"/>
              </a:rPr>
              <a:t>cứu</a:t>
            </a:r>
            <a:r>
              <a:rPr lang="en-US" sz="2667" b="1" dirty="0">
                <a:solidFill>
                  <a:srgbClr val="50B5BA"/>
                </a:solidFill>
                <a:latin typeface="Averia Sans Libre"/>
              </a:rPr>
              <a:t> </a:t>
            </a:r>
            <a:r>
              <a:rPr lang="en-US" sz="2667" b="1" dirty="0" err="1">
                <a:solidFill>
                  <a:srgbClr val="50B5BA"/>
                </a:solidFill>
                <a:latin typeface="Averia Sans Libre"/>
              </a:rPr>
              <a:t>trị</a:t>
            </a:r>
            <a:r>
              <a:rPr lang="en-US" sz="2667" b="1" dirty="0">
                <a:solidFill>
                  <a:srgbClr val="50B5BA"/>
                </a:solidFill>
                <a:latin typeface="Averia Sans Libre"/>
              </a:rPr>
              <a:t> </a:t>
            </a:r>
            <a:r>
              <a:rPr lang="en-US" sz="2667" b="1" dirty="0" err="1">
                <a:solidFill>
                  <a:srgbClr val="50B5BA"/>
                </a:solidFill>
                <a:latin typeface="Averia Sans Libre"/>
              </a:rPr>
              <a:t>các</a:t>
            </a:r>
            <a:r>
              <a:rPr lang="en-US" sz="2667" b="1" dirty="0">
                <a:solidFill>
                  <a:srgbClr val="50B5BA"/>
                </a:solidFill>
                <a:latin typeface="Averia Sans Libre"/>
              </a:rPr>
              <a:t> </a:t>
            </a:r>
            <a:r>
              <a:rPr lang="en-US" sz="2667" b="1" dirty="0" err="1">
                <a:solidFill>
                  <a:srgbClr val="50B5BA"/>
                </a:solidFill>
                <a:latin typeface="Averia Sans Libre"/>
              </a:rPr>
              <a:t>địa</a:t>
            </a:r>
            <a:r>
              <a:rPr lang="en-US" sz="2667" b="1" dirty="0">
                <a:solidFill>
                  <a:srgbClr val="50B5BA"/>
                </a:solidFill>
                <a:latin typeface="Averia Sans Libre"/>
              </a:rPr>
              <a:t> </a:t>
            </a:r>
            <a:r>
              <a:rPr lang="en-US" sz="2667" b="1" dirty="0" err="1">
                <a:solidFill>
                  <a:srgbClr val="50B5BA"/>
                </a:solidFill>
                <a:latin typeface="Averia Sans Libre"/>
              </a:rPr>
              <a:t>điểm</a:t>
            </a:r>
            <a:r>
              <a:rPr lang="en-US" sz="2667" b="1" dirty="0">
                <a:solidFill>
                  <a:srgbClr val="50B5BA"/>
                </a:solidFill>
                <a:latin typeface="Averia Sans Libre"/>
              </a:rPr>
              <a:t> du </a:t>
            </a:r>
            <a:r>
              <a:rPr lang="en-US" sz="2667" b="1" dirty="0" err="1">
                <a:solidFill>
                  <a:srgbClr val="50B5BA"/>
                </a:solidFill>
                <a:latin typeface="Averia Sans Libre"/>
              </a:rPr>
              <a:t>lịch</a:t>
            </a:r>
            <a:r>
              <a:rPr lang="en-US" sz="2667" b="1" dirty="0">
                <a:solidFill>
                  <a:srgbClr val="50B5BA"/>
                </a:solidFill>
                <a:latin typeface="Averia Sans Libre"/>
              </a:rPr>
              <a:t> </a:t>
            </a:r>
            <a:r>
              <a:rPr lang="en-US" sz="2667" b="1" dirty="0" err="1">
                <a:solidFill>
                  <a:srgbClr val="50B5BA"/>
                </a:solidFill>
                <a:latin typeface="Averia Sans Libre"/>
              </a:rPr>
              <a:t>trong</a:t>
            </a:r>
            <a:r>
              <a:rPr lang="en-US" sz="2667" b="1" dirty="0">
                <a:solidFill>
                  <a:srgbClr val="50B5BA"/>
                </a:solidFill>
                <a:latin typeface="Averia Sans Libre"/>
              </a:rPr>
              <a:t> </a:t>
            </a:r>
            <a:r>
              <a:rPr lang="en-US" sz="2667" b="1" dirty="0" err="1">
                <a:solidFill>
                  <a:srgbClr val="50B5BA"/>
                </a:solidFill>
                <a:latin typeface="Averia Sans Libre"/>
              </a:rPr>
              <a:t>thành</a:t>
            </a:r>
            <a:r>
              <a:rPr lang="en-US" sz="2667" b="1" dirty="0">
                <a:solidFill>
                  <a:srgbClr val="50B5BA"/>
                </a:solidFill>
                <a:latin typeface="Averia Sans Libre"/>
              </a:rPr>
              <a:t> </a:t>
            </a:r>
            <a:r>
              <a:rPr lang="en-US" sz="2667" b="1" dirty="0" err="1">
                <a:solidFill>
                  <a:srgbClr val="50B5BA"/>
                </a:solidFill>
                <a:latin typeface="Averia Sans Libre"/>
              </a:rPr>
              <a:t>phố</a:t>
            </a:r>
            <a:r>
              <a:rPr lang="en-US" sz="2667" b="1" dirty="0">
                <a:solidFill>
                  <a:srgbClr val="50B5BA"/>
                </a:solidFill>
                <a:latin typeface="Averia Sans Libre"/>
              </a:rPr>
              <a:t> </a:t>
            </a:r>
            <a:r>
              <a:rPr lang="en-US" sz="2667" b="1" dirty="0" err="1">
                <a:solidFill>
                  <a:srgbClr val="50B5BA"/>
                </a:solidFill>
                <a:latin typeface="Averia Sans Libre"/>
              </a:rPr>
              <a:t>nha</a:t>
            </a:r>
            <a:r>
              <a:rPr lang="en-US" sz="2667" b="1" dirty="0">
                <a:solidFill>
                  <a:srgbClr val="50B5BA"/>
                </a:solidFill>
                <a:latin typeface="Averia Sans Libre"/>
              </a:rPr>
              <a:t> </a:t>
            </a:r>
            <a:r>
              <a:rPr lang="en-US" sz="2667" b="1" dirty="0" err="1">
                <a:solidFill>
                  <a:srgbClr val="50B5BA"/>
                </a:solidFill>
                <a:latin typeface="Averia Sans Libre"/>
              </a:rPr>
              <a:t>trang</a:t>
            </a:r>
            <a:endParaRPr lang="vi-VN" sz="2667" b="1" dirty="0">
              <a:solidFill>
                <a:srgbClr val="50B5BA"/>
              </a:solidFill>
              <a:latin typeface="Averia Sans Libre"/>
            </a:endParaRPr>
          </a:p>
          <a:p>
            <a:pPr marL="0" indent="0">
              <a:lnSpc>
                <a:spcPct val="100000"/>
              </a:lnSpc>
              <a:buNone/>
            </a:pPr>
            <a:endParaRPr lang="vi-VN" sz="2667" b="1" dirty="0">
              <a:solidFill>
                <a:srgbClr val="50B5BA"/>
              </a:solidFill>
              <a:latin typeface="Averia Sans Libre"/>
            </a:endParaRPr>
          </a:p>
          <a:p>
            <a:pPr marL="0" indent="0">
              <a:lnSpc>
                <a:spcPct val="100000"/>
              </a:lnSpc>
              <a:buNone/>
            </a:pPr>
            <a:endParaRPr sz="1600" dirty="0"/>
          </a:p>
        </p:txBody>
      </p:sp>
      <p:sp>
        <p:nvSpPr>
          <p:cNvPr id="2" name="TextBox 1">
            <a:extLst>
              <a:ext uri="{FF2B5EF4-FFF2-40B4-BE49-F238E27FC236}">
                <a16:creationId xmlns:a16="http://schemas.microsoft.com/office/drawing/2014/main" id="{74155A24-8FD4-4BF9-9F10-D5AEE84638E2}"/>
              </a:ext>
            </a:extLst>
          </p:cNvPr>
          <p:cNvSpPr txBox="1"/>
          <p:nvPr/>
        </p:nvSpPr>
        <p:spPr>
          <a:xfrm>
            <a:off x="506921" y="3807473"/>
            <a:ext cx="4114508" cy="1569660"/>
          </a:xfrm>
          <a:prstGeom prst="rect">
            <a:avLst/>
          </a:prstGeom>
          <a:noFill/>
        </p:spPr>
        <p:txBody>
          <a:bodyPr wrap="square" rtlCol="0">
            <a:spAutoFit/>
          </a:bodyPr>
          <a:lstStyle/>
          <a:p>
            <a:r>
              <a:rPr lang="vi-VN" sz="2400" dirty="0"/>
              <a:t>-Tra cứu theo tên</a:t>
            </a:r>
          </a:p>
          <a:p>
            <a:r>
              <a:rPr lang="vi-VN" sz="2400" dirty="0"/>
              <a:t>-Tra cứu theo loại địa điểm</a:t>
            </a:r>
          </a:p>
          <a:p>
            <a:r>
              <a:rPr lang="vi-VN" sz="2400" dirty="0"/>
              <a:t>-Tra cứu trên đường</a:t>
            </a:r>
            <a:br>
              <a:rPr lang="vi-VN" sz="2400" dirty="0"/>
            </a:br>
            <a:endParaRPr lang="en-US" sz="2400" dirty="0"/>
          </a:p>
        </p:txBody>
      </p:sp>
      <p:pic>
        <p:nvPicPr>
          <p:cNvPr id="4" name="Picture 3">
            <a:extLst>
              <a:ext uri="{FF2B5EF4-FFF2-40B4-BE49-F238E27FC236}">
                <a16:creationId xmlns:a16="http://schemas.microsoft.com/office/drawing/2014/main" id="{3CE856FF-C6EC-4205-B192-CDF95B925A0A}"/>
              </a:ext>
            </a:extLst>
          </p:cNvPr>
          <p:cNvPicPr>
            <a:picLocks noChangeAspect="1"/>
          </p:cNvPicPr>
          <p:nvPr/>
        </p:nvPicPr>
        <p:blipFill>
          <a:blip r:embed="rId3"/>
          <a:stretch>
            <a:fillRect/>
          </a:stretch>
        </p:blipFill>
        <p:spPr>
          <a:xfrm>
            <a:off x="5321644" y="2461234"/>
            <a:ext cx="6483177" cy="425188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1"/>
          <p:cNvPicPr preferRelativeResize="0"/>
          <p:nvPr/>
        </p:nvPicPr>
        <p:blipFill rotWithShape="1">
          <a:blip r:embed="rId3">
            <a:alphaModFix/>
          </a:blip>
          <a:srcRect l="26478" r="3527"/>
          <a:stretch/>
        </p:blipFill>
        <p:spPr>
          <a:xfrm flipH="1">
            <a:off x="-27532" y="-30334"/>
            <a:ext cx="8571667" cy="6888331"/>
          </a:xfrm>
          <a:prstGeom prst="rect">
            <a:avLst/>
          </a:prstGeom>
          <a:noFill/>
          <a:ln>
            <a:noFill/>
          </a:ln>
        </p:spPr>
      </p:pic>
      <p:sp>
        <p:nvSpPr>
          <p:cNvPr id="175" name="Google Shape;175;p31"/>
          <p:cNvSpPr txBox="1">
            <a:spLocks noGrp="1"/>
          </p:cNvSpPr>
          <p:nvPr>
            <p:ph type="ctrTitle"/>
          </p:nvPr>
        </p:nvSpPr>
        <p:spPr>
          <a:xfrm>
            <a:off x="7365935" y="224001"/>
            <a:ext cx="4627200" cy="726000"/>
          </a:xfrm>
          <a:prstGeom prst="rect">
            <a:avLst/>
          </a:prstGeom>
        </p:spPr>
        <p:txBody>
          <a:bodyPr spcFirstLastPara="1" vert="horz" wrap="square" lIns="121900" tIns="121900" rIns="121900" bIns="121900" rtlCol="0" anchor="ctr" anchorCtr="0">
            <a:noAutofit/>
          </a:bodyPr>
          <a:lstStyle/>
          <a:p>
            <a:r>
              <a:rPr lang="vi-VN" sz="3733" dirty="0"/>
              <a:t>Các Chức Năng Cụ Thể</a:t>
            </a:r>
            <a:endParaRPr sz="3733" dirty="0"/>
          </a:p>
        </p:txBody>
      </p:sp>
      <p:sp>
        <p:nvSpPr>
          <p:cNvPr id="176" name="Google Shape;176;p31"/>
          <p:cNvSpPr txBox="1">
            <a:spLocks noGrp="1"/>
          </p:cNvSpPr>
          <p:nvPr>
            <p:ph type="subTitle" idx="1"/>
          </p:nvPr>
        </p:nvSpPr>
        <p:spPr>
          <a:xfrm>
            <a:off x="7177623" y="1204336"/>
            <a:ext cx="5146184" cy="3054627"/>
          </a:xfrm>
          <a:prstGeom prst="rect">
            <a:avLst/>
          </a:prstGeom>
        </p:spPr>
        <p:txBody>
          <a:bodyPr spcFirstLastPara="1" vert="horz" wrap="square" lIns="121900" tIns="121900" rIns="121900" bIns="121900" rtlCol="0" anchor="ctr" anchorCtr="0">
            <a:noAutofit/>
          </a:bodyPr>
          <a:lstStyle/>
          <a:p>
            <a:pPr algn="l" fontAlgn="base"/>
            <a:r>
              <a:rPr lang="vi-VN" sz="2133" dirty="0">
                <a:solidFill>
                  <a:srgbClr val="232323"/>
                </a:solidFill>
                <a:latin typeface="Averia Sans Libre"/>
              </a:rPr>
              <a:t>-Hiển thị các địa điểm du lịch</a:t>
            </a:r>
          </a:p>
          <a:p>
            <a:pPr algn="l" fontAlgn="base"/>
            <a:r>
              <a:rPr lang="vi-VN" sz="2133" dirty="0">
                <a:solidFill>
                  <a:srgbClr val="232323"/>
                </a:solidFill>
                <a:latin typeface="Averia Sans Libre"/>
              </a:rPr>
              <a:t>-Tìm các vị trí của các địa điểm du lịch</a:t>
            </a:r>
          </a:p>
          <a:p>
            <a:pPr algn="l" fontAlgn="base"/>
            <a:r>
              <a:rPr lang="vi-VN" sz="2133" dirty="0">
                <a:solidFill>
                  <a:srgbClr val="232323"/>
                </a:solidFill>
                <a:latin typeface="Averia Sans Libre"/>
              </a:rPr>
              <a:t> trong vùng bán kính cụ thể</a:t>
            </a:r>
            <a:endParaRPr lang="vi-VN" sz="2133" dirty="0">
              <a:solidFill>
                <a:srgbClr val="666666"/>
              </a:solidFill>
              <a:latin typeface="Averia Sans Libre"/>
            </a:endParaRPr>
          </a:p>
          <a:p>
            <a:pPr algn="l" fontAlgn="base"/>
            <a:r>
              <a:rPr lang="vi-VN" sz="2133" dirty="0">
                <a:solidFill>
                  <a:srgbClr val="232323"/>
                </a:solidFill>
                <a:latin typeface="Averia Sans Libre"/>
              </a:rPr>
              <a:t>-Tìm vị trí các địa điểm du lịch có đề xuất</a:t>
            </a:r>
          </a:p>
          <a:p>
            <a:pPr algn="l" fontAlgn="base"/>
            <a:r>
              <a:rPr lang="vi-VN" sz="2133" dirty="0">
                <a:solidFill>
                  <a:srgbClr val="232323"/>
                </a:solidFill>
                <a:latin typeface="Averia Sans Libre"/>
              </a:rPr>
              <a:t> tương ứng</a:t>
            </a:r>
            <a:endParaRPr lang="vi-VN" sz="2133" dirty="0">
              <a:solidFill>
                <a:srgbClr val="666666"/>
              </a:solidFill>
              <a:latin typeface="Averia Sans Libre"/>
            </a:endParaRPr>
          </a:p>
          <a:p>
            <a:pPr algn="l" fontAlgn="base"/>
            <a:r>
              <a:rPr lang="vi-VN" sz="2133" dirty="0">
                <a:solidFill>
                  <a:srgbClr val="232323"/>
                </a:solidFill>
                <a:latin typeface="Averia Sans Libre"/>
              </a:rPr>
              <a:t>-Tìm tất cả các địa điểm du lịch trên một</a:t>
            </a:r>
          </a:p>
          <a:p>
            <a:pPr algn="l" fontAlgn="base"/>
            <a:r>
              <a:rPr lang="vi-VN" sz="2133" dirty="0">
                <a:solidFill>
                  <a:srgbClr val="232323"/>
                </a:solidFill>
                <a:latin typeface="Averia Sans Libre"/>
              </a:rPr>
              <a:t> con đường lựa chọn theo danh sách</a:t>
            </a:r>
            <a:endParaRPr lang="vi-VN" sz="2133" dirty="0">
              <a:solidFill>
                <a:srgbClr val="666666"/>
              </a:solidFill>
              <a:latin typeface="Averia Sans Libre"/>
            </a:endParaRPr>
          </a:p>
          <a:p>
            <a:pPr algn="l" fontAlgn="base"/>
            <a:r>
              <a:rPr lang="vi-VN" sz="2133" dirty="0">
                <a:solidFill>
                  <a:srgbClr val="232323"/>
                </a:solidFill>
                <a:latin typeface="Averia Sans Libre"/>
              </a:rPr>
              <a:t>-Tìm các địa điểm du lịch theo loại địa</a:t>
            </a:r>
          </a:p>
          <a:p>
            <a:pPr algn="l" fontAlgn="base"/>
            <a:r>
              <a:rPr lang="vi-VN" sz="2133" dirty="0">
                <a:solidFill>
                  <a:srgbClr val="232323"/>
                </a:solidFill>
                <a:latin typeface="Averia Sans Libre"/>
              </a:rPr>
              <a:t> điểm</a:t>
            </a:r>
            <a:endParaRPr lang="vi-VN" sz="2133" dirty="0">
              <a:solidFill>
                <a:srgbClr val="666666"/>
              </a:solidFill>
              <a:latin typeface="Averia Sans Libr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4A5811-71DA-4535-BD46-FC1D89CD60E0}"/>
              </a:ext>
            </a:extLst>
          </p:cNvPr>
          <p:cNvSpPr txBox="1"/>
          <p:nvPr/>
        </p:nvSpPr>
        <p:spPr>
          <a:xfrm>
            <a:off x="79899" y="461639"/>
            <a:ext cx="11896077" cy="2215991"/>
          </a:xfrm>
          <a:prstGeom prst="rect">
            <a:avLst/>
          </a:prstGeom>
          <a:noFill/>
        </p:spPr>
        <p:txBody>
          <a:bodyPr wrap="square" rtlCol="0">
            <a:spAutoFit/>
          </a:bodyPr>
          <a:lstStyle/>
          <a:p>
            <a:pPr algn="ctr"/>
            <a:r>
              <a:rPr lang="vi-VN" sz="4000" b="1" i="0" dirty="0">
                <a:solidFill>
                  <a:schemeClr val="bg1"/>
                </a:solidFill>
                <a:effectLst>
                  <a:innerShdw blurRad="63500" dist="50800" dir="13500000">
                    <a:prstClr val="black">
                      <a:alpha val="50000"/>
                    </a:prstClr>
                  </a:innerShdw>
                </a:effectLst>
                <a:latin typeface="Arial" panose="020B0604020202020204" pitchFamily="34" charset="0"/>
              </a:rPr>
              <a:t>Xây dựng bản đồ du lịch thành phố Nha Trang (tra cứu thông tin các điểm du lịch, khu vui chơi giải trí)</a:t>
            </a:r>
            <a:endParaRPr lang="en-US" sz="4000" dirty="0">
              <a:solidFill>
                <a:schemeClr val="bg1"/>
              </a:solidFill>
              <a:effectLst>
                <a:innerShdw blurRad="63500" dist="50800" dir="13500000">
                  <a:prstClr val="black">
                    <a:alpha val="50000"/>
                  </a:prstClr>
                </a:innerShdw>
              </a:effectLst>
            </a:endParaRPr>
          </a:p>
          <a:p>
            <a:pPr algn="ctr"/>
            <a:endParaRPr lang="en-US" dirty="0"/>
          </a:p>
        </p:txBody>
      </p:sp>
      <p:pic>
        <p:nvPicPr>
          <p:cNvPr id="3076" name="Picture 4">
            <a:extLst>
              <a:ext uri="{FF2B5EF4-FFF2-40B4-BE49-F238E27FC236}">
                <a16:creationId xmlns:a16="http://schemas.microsoft.com/office/drawing/2014/main" id="{D344E875-4B09-4064-8707-42750AFE9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677630"/>
            <a:ext cx="6095999" cy="41781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4F5E2A9-E214-4A6F-BE2E-F4DFCB20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77630"/>
            <a:ext cx="6096000" cy="4178151"/>
          </a:xfrm>
          <a:prstGeom prst="rect">
            <a:avLst/>
          </a:prstGeom>
          <a:noFill/>
          <a:extLst>
            <a:ext uri="{909E8E84-426E-40DD-AFC4-6F175D3DCCD1}">
              <a14:hiddenFill xmlns:a14="http://schemas.microsoft.com/office/drawing/2010/main">
                <a:solidFill>
                  <a:srgbClr val="FFFFFF"/>
                </a:solidFill>
              </a14:hiddenFill>
            </a:ext>
          </a:extLst>
        </p:spPr>
      </p:pic>
      <p:sp>
        <p:nvSpPr>
          <p:cNvPr id="2" name="Chỗ dành sẵn cho Số hiệu Bản chiếu 1">
            <a:extLst>
              <a:ext uri="{FF2B5EF4-FFF2-40B4-BE49-F238E27FC236}">
                <a16:creationId xmlns:a16="http://schemas.microsoft.com/office/drawing/2014/main" id="{66352B3A-2949-40C7-8D33-C7FC8B4F4804}"/>
              </a:ext>
            </a:extLst>
          </p:cNvPr>
          <p:cNvSpPr>
            <a:spLocks noGrp="1"/>
          </p:cNvSpPr>
          <p:nvPr>
            <p:ph type="sldNum" sz="quarter" idx="12"/>
          </p:nvPr>
        </p:nvSpPr>
        <p:spPr/>
        <p:txBody>
          <a:bodyPr/>
          <a:lstStyle/>
          <a:p>
            <a:fld id="{6FB30DB6-D32E-4C23-9BD4-574053F89CB4}" type="slidenum">
              <a:rPr lang="en-US" smtClean="0"/>
              <a:t>18</a:t>
            </a:fld>
            <a:endParaRPr lang="en-US"/>
          </a:p>
        </p:txBody>
      </p:sp>
    </p:spTree>
    <p:extLst>
      <p:ext uri="{BB962C8B-B14F-4D97-AF65-F5344CB8AC3E}">
        <p14:creationId xmlns:p14="http://schemas.microsoft.com/office/powerpoint/2010/main" val="18381666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p:nvPr/>
        </p:nvSpPr>
        <p:spPr>
          <a:xfrm flipH="1">
            <a:off x="2167861" y="1256267"/>
            <a:ext cx="3486139" cy="3461092"/>
          </a:xfrm>
          <a:custGeom>
            <a:avLst/>
            <a:gdLst/>
            <a:ahLst/>
            <a:cxnLst/>
            <a:rect l="l" t="t" r="r" b="b"/>
            <a:pathLst>
              <a:path w="71687" h="71678" extrusionOk="0">
                <a:moveTo>
                  <a:pt x="35862" y="0"/>
                </a:moveTo>
                <a:cubicBezTo>
                  <a:pt x="16062" y="0"/>
                  <a:pt x="0" y="16026"/>
                  <a:pt x="0" y="35816"/>
                </a:cubicBezTo>
                <a:cubicBezTo>
                  <a:pt x="0" y="55615"/>
                  <a:pt x="16062" y="71678"/>
                  <a:pt x="35862" y="71678"/>
                </a:cubicBezTo>
                <a:cubicBezTo>
                  <a:pt x="55661" y="71678"/>
                  <a:pt x="71687" y="55615"/>
                  <a:pt x="71687" y="35816"/>
                </a:cubicBezTo>
                <a:cubicBezTo>
                  <a:pt x="71687" y="16026"/>
                  <a:pt x="55661" y="0"/>
                  <a:pt x="35862" y="0"/>
                </a:cubicBezTo>
                <a:close/>
              </a:path>
            </a:pathLst>
          </a:custGeom>
          <a:solidFill>
            <a:srgbClr val="F5F5C6"/>
          </a:solidFill>
          <a:ln>
            <a:noFill/>
          </a:ln>
        </p:spPr>
        <p:txBody>
          <a:bodyPr spcFirstLastPara="1" wrap="square" lIns="121900" tIns="121900" rIns="121900" bIns="121900" anchor="ctr" anchorCtr="0">
            <a:noAutofit/>
          </a:bodyPr>
          <a:lstStyle/>
          <a:p>
            <a:endParaRPr sz="2400"/>
          </a:p>
        </p:txBody>
      </p:sp>
      <p:sp>
        <p:nvSpPr>
          <p:cNvPr id="184" name="Google Shape;184;p32"/>
          <p:cNvSpPr/>
          <p:nvPr/>
        </p:nvSpPr>
        <p:spPr>
          <a:xfrm flipH="1">
            <a:off x="2243328" y="2676999"/>
            <a:ext cx="187235" cy="806064"/>
          </a:xfrm>
          <a:custGeom>
            <a:avLst/>
            <a:gdLst/>
            <a:ahLst/>
            <a:cxnLst/>
            <a:rect l="l" t="t" r="r" b="b"/>
            <a:pathLst>
              <a:path w="3884" h="16721" extrusionOk="0">
                <a:moveTo>
                  <a:pt x="1215" y="1"/>
                </a:moveTo>
                <a:lnTo>
                  <a:pt x="0" y="16721"/>
                </a:lnTo>
                <a:lnTo>
                  <a:pt x="3883" y="16721"/>
                </a:lnTo>
                <a:lnTo>
                  <a:pt x="3883"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85" name="Google Shape;185;p32"/>
          <p:cNvSpPr/>
          <p:nvPr/>
        </p:nvSpPr>
        <p:spPr>
          <a:xfrm flipH="1">
            <a:off x="2235833" y="2860667"/>
            <a:ext cx="161699" cy="163469"/>
          </a:xfrm>
          <a:custGeom>
            <a:avLst/>
            <a:gdLst/>
            <a:ahLst/>
            <a:cxnLst/>
            <a:rect l="l" t="t" r="r" b="b"/>
            <a:pathLst>
              <a:path w="3199" h="3391" extrusionOk="0">
                <a:moveTo>
                  <a:pt x="229" y="1"/>
                </a:moveTo>
                <a:lnTo>
                  <a:pt x="0" y="3391"/>
                </a:lnTo>
                <a:lnTo>
                  <a:pt x="3198" y="3391"/>
                </a:lnTo>
                <a:lnTo>
                  <a:pt x="3198" y="1"/>
                </a:lnTo>
                <a:close/>
              </a:path>
            </a:pathLst>
          </a:custGeom>
          <a:solidFill>
            <a:srgbClr val="F5F5C6"/>
          </a:solidFill>
          <a:ln>
            <a:noFill/>
          </a:ln>
        </p:spPr>
        <p:txBody>
          <a:bodyPr spcFirstLastPara="1" wrap="square" lIns="121900" tIns="121900" rIns="121900" bIns="121900" anchor="ctr" anchorCtr="0">
            <a:noAutofit/>
          </a:bodyPr>
          <a:lstStyle/>
          <a:p>
            <a:endParaRPr sz="2400"/>
          </a:p>
        </p:txBody>
      </p:sp>
      <p:sp>
        <p:nvSpPr>
          <p:cNvPr id="186" name="Google Shape;186;p32"/>
          <p:cNvSpPr/>
          <p:nvPr/>
        </p:nvSpPr>
        <p:spPr>
          <a:xfrm flipH="1">
            <a:off x="2243330" y="2506305"/>
            <a:ext cx="143223" cy="170748"/>
          </a:xfrm>
          <a:custGeom>
            <a:avLst/>
            <a:gdLst/>
            <a:ahLst/>
            <a:cxnLst/>
            <a:rect l="l" t="t" r="r" b="b"/>
            <a:pathLst>
              <a:path w="2971" h="3542" extrusionOk="0">
                <a:moveTo>
                  <a:pt x="2774" y="1"/>
                </a:moveTo>
                <a:cubicBezTo>
                  <a:pt x="623" y="1"/>
                  <a:pt x="796" y="1906"/>
                  <a:pt x="796" y="1906"/>
                </a:cubicBezTo>
                <a:lnTo>
                  <a:pt x="1" y="1906"/>
                </a:lnTo>
                <a:lnTo>
                  <a:pt x="1" y="2217"/>
                </a:lnTo>
                <a:lnTo>
                  <a:pt x="796" y="2217"/>
                </a:lnTo>
                <a:lnTo>
                  <a:pt x="686" y="3542"/>
                </a:lnTo>
                <a:lnTo>
                  <a:pt x="2970" y="3542"/>
                </a:lnTo>
                <a:lnTo>
                  <a:pt x="2970" y="6"/>
                </a:lnTo>
                <a:cubicBezTo>
                  <a:pt x="2903" y="3"/>
                  <a:pt x="2838" y="1"/>
                  <a:pt x="2774" y="1"/>
                </a:cubicBezTo>
                <a:close/>
              </a:path>
            </a:pathLst>
          </a:custGeom>
          <a:solidFill>
            <a:srgbClr val="F9EABA"/>
          </a:solidFill>
          <a:ln>
            <a:noFill/>
          </a:ln>
        </p:spPr>
        <p:txBody>
          <a:bodyPr spcFirstLastPara="1" wrap="square" lIns="121900" tIns="121900" rIns="121900" bIns="121900" anchor="ctr" anchorCtr="0">
            <a:noAutofit/>
          </a:bodyPr>
          <a:lstStyle/>
          <a:p>
            <a:endParaRPr sz="2400"/>
          </a:p>
        </p:txBody>
      </p:sp>
      <p:sp>
        <p:nvSpPr>
          <p:cNvPr id="187" name="Google Shape;187;p32"/>
          <p:cNvSpPr/>
          <p:nvPr/>
        </p:nvSpPr>
        <p:spPr>
          <a:xfrm flipH="1">
            <a:off x="2300166" y="2613176"/>
            <a:ext cx="42325" cy="63873"/>
          </a:xfrm>
          <a:custGeom>
            <a:avLst/>
            <a:gdLst/>
            <a:ahLst/>
            <a:cxnLst/>
            <a:rect l="l" t="t" r="r" b="b"/>
            <a:pathLst>
              <a:path w="878" h="1325" extrusionOk="0">
                <a:moveTo>
                  <a:pt x="192" y="0"/>
                </a:moveTo>
                <a:lnTo>
                  <a:pt x="0" y="1325"/>
                </a:lnTo>
                <a:lnTo>
                  <a:pt x="878" y="1325"/>
                </a:lnTo>
                <a:lnTo>
                  <a:pt x="87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8" name="Google Shape;188;p32"/>
          <p:cNvSpPr/>
          <p:nvPr/>
        </p:nvSpPr>
        <p:spPr>
          <a:xfrm flipH="1">
            <a:off x="2243332" y="2613176"/>
            <a:ext cx="44109" cy="63873"/>
          </a:xfrm>
          <a:custGeom>
            <a:avLst/>
            <a:gdLst/>
            <a:ahLst/>
            <a:cxnLst/>
            <a:rect l="l" t="t" r="r" b="b"/>
            <a:pathLst>
              <a:path w="915" h="1325" extrusionOk="0">
                <a:moveTo>
                  <a:pt x="37" y="0"/>
                </a:moveTo>
                <a:lnTo>
                  <a:pt x="1" y="1325"/>
                </a:lnTo>
                <a:lnTo>
                  <a:pt x="914" y="1325"/>
                </a:lnTo>
                <a:lnTo>
                  <a:pt x="91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9" name="Google Shape;189;p32"/>
          <p:cNvSpPr/>
          <p:nvPr/>
        </p:nvSpPr>
        <p:spPr>
          <a:xfrm flipH="1">
            <a:off x="2243328" y="2506305"/>
            <a:ext cx="189019" cy="976764"/>
          </a:xfrm>
          <a:custGeom>
            <a:avLst/>
            <a:gdLst/>
            <a:ahLst/>
            <a:cxnLst/>
            <a:rect l="l" t="t" r="r" b="b"/>
            <a:pathLst>
              <a:path w="3921" h="20262" extrusionOk="0">
                <a:moveTo>
                  <a:pt x="3724" y="1"/>
                </a:moveTo>
                <a:cubicBezTo>
                  <a:pt x="1573" y="1"/>
                  <a:pt x="1746" y="1906"/>
                  <a:pt x="1746" y="1906"/>
                </a:cubicBezTo>
                <a:lnTo>
                  <a:pt x="951" y="1906"/>
                </a:lnTo>
                <a:lnTo>
                  <a:pt x="951" y="2217"/>
                </a:lnTo>
                <a:lnTo>
                  <a:pt x="1746" y="2217"/>
                </a:lnTo>
                <a:lnTo>
                  <a:pt x="1636" y="3542"/>
                </a:lnTo>
                <a:lnTo>
                  <a:pt x="1252" y="3542"/>
                </a:lnTo>
                <a:lnTo>
                  <a:pt x="1" y="20262"/>
                </a:lnTo>
                <a:lnTo>
                  <a:pt x="1517" y="20262"/>
                </a:lnTo>
                <a:lnTo>
                  <a:pt x="2742" y="3542"/>
                </a:lnTo>
                <a:lnTo>
                  <a:pt x="2093" y="3542"/>
                </a:lnTo>
                <a:lnTo>
                  <a:pt x="2248" y="2217"/>
                </a:lnTo>
                <a:lnTo>
                  <a:pt x="2431" y="2217"/>
                </a:lnTo>
                <a:lnTo>
                  <a:pt x="2431" y="1906"/>
                </a:lnTo>
                <a:lnTo>
                  <a:pt x="3272" y="1906"/>
                </a:lnTo>
                <a:cubicBezTo>
                  <a:pt x="3272" y="1906"/>
                  <a:pt x="3162" y="920"/>
                  <a:pt x="3920" y="344"/>
                </a:cubicBezTo>
                <a:lnTo>
                  <a:pt x="3920" y="6"/>
                </a:lnTo>
                <a:cubicBezTo>
                  <a:pt x="3853" y="3"/>
                  <a:pt x="3788" y="1"/>
                  <a:pt x="3724" y="1"/>
                </a:cubicBezTo>
                <a:close/>
              </a:path>
            </a:pathLst>
          </a:custGeom>
          <a:gradFill>
            <a:gsLst>
              <a:gs pos="0">
                <a:srgbClr val="F4F7F7">
                  <a:alpha val="48627"/>
                </a:srgbClr>
              </a:gs>
              <a:gs pos="100000">
                <a:srgbClr val="97CECD">
                  <a:alpha val="50588"/>
                </a:srgbClr>
              </a:gs>
            </a:gsLst>
            <a:lin ang="5400012" scaled="0"/>
          </a:gradFill>
          <a:ln>
            <a:noFill/>
          </a:ln>
        </p:spPr>
        <p:txBody>
          <a:bodyPr spcFirstLastPara="1" wrap="square" lIns="121900" tIns="121900" rIns="121900" bIns="121900" anchor="ctr" anchorCtr="0">
            <a:noAutofit/>
          </a:bodyPr>
          <a:lstStyle/>
          <a:p>
            <a:endParaRPr sz="2400"/>
          </a:p>
        </p:txBody>
      </p:sp>
      <p:sp>
        <p:nvSpPr>
          <p:cNvPr id="190" name="Google Shape;190;p32"/>
          <p:cNvSpPr/>
          <p:nvPr/>
        </p:nvSpPr>
        <p:spPr>
          <a:xfrm rot="10800000">
            <a:off x="0" y="-12"/>
            <a:ext cx="7301549" cy="3134079"/>
          </a:xfrm>
          <a:custGeom>
            <a:avLst/>
            <a:gdLst/>
            <a:ahLst/>
            <a:cxnLst/>
            <a:rect l="l" t="t" r="r" b="b"/>
            <a:pathLst>
              <a:path w="33268" h="14280" extrusionOk="0">
                <a:moveTo>
                  <a:pt x="33268" y="0"/>
                </a:moveTo>
                <a:cubicBezTo>
                  <a:pt x="24039" y="7015"/>
                  <a:pt x="8200" y="1310"/>
                  <a:pt x="1840" y="10008"/>
                </a:cubicBezTo>
                <a:cubicBezTo>
                  <a:pt x="905" y="11287"/>
                  <a:pt x="281" y="12721"/>
                  <a:pt x="0" y="14280"/>
                </a:cubicBezTo>
                <a:lnTo>
                  <a:pt x="33268" y="14280"/>
                </a:lnTo>
                <a:lnTo>
                  <a:pt x="33268" y="0"/>
                </a:lnTo>
                <a:close/>
              </a:path>
            </a:pathLst>
          </a:custGeom>
          <a:gradFill>
            <a:gsLst>
              <a:gs pos="0">
                <a:srgbClr val="9C737E"/>
              </a:gs>
              <a:gs pos="100000">
                <a:srgbClr val="973A4F"/>
              </a:gs>
            </a:gsLst>
            <a:lin ang="0" scaled="0"/>
          </a:gradFill>
          <a:ln>
            <a:noFill/>
          </a:ln>
        </p:spPr>
        <p:txBody>
          <a:bodyPr spcFirstLastPara="1" wrap="square" lIns="121900" tIns="121900" rIns="121900" bIns="121900" anchor="ctr" anchorCtr="0">
            <a:noAutofit/>
          </a:bodyPr>
          <a:lstStyle/>
          <a:p>
            <a:endParaRPr sz="2400"/>
          </a:p>
        </p:txBody>
      </p:sp>
      <p:sp>
        <p:nvSpPr>
          <p:cNvPr id="191" name="Google Shape;191;p32"/>
          <p:cNvSpPr/>
          <p:nvPr/>
        </p:nvSpPr>
        <p:spPr>
          <a:xfrm flipH="1">
            <a:off x="2140887" y="3395867"/>
            <a:ext cx="3318859" cy="528095"/>
          </a:xfrm>
          <a:custGeom>
            <a:avLst/>
            <a:gdLst/>
            <a:ahLst/>
            <a:cxnLst/>
            <a:rect l="l" t="t" r="r" b="b"/>
            <a:pathLst>
              <a:path w="70509" h="8915" extrusionOk="0">
                <a:moveTo>
                  <a:pt x="63122" y="1"/>
                </a:moveTo>
                <a:cubicBezTo>
                  <a:pt x="60818" y="1"/>
                  <a:pt x="58459" y="319"/>
                  <a:pt x="56840" y="1345"/>
                </a:cubicBezTo>
                <a:cubicBezTo>
                  <a:pt x="54506" y="2848"/>
                  <a:pt x="52181" y="3549"/>
                  <a:pt x="50179" y="3549"/>
                </a:cubicBezTo>
                <a:cubicBezTo>
                  <a:pt x="48530" y="3549"/>
                  <a:pt x="47100" y="3073"/>
                  <a:pt x="46068" y="2177"/>
                </a:cubicBezTo>
                <a:cubicBezTo>
                  <a:pt x="45005" y="1226"/>
                  <a:pt x="43123" y="715"/>
                  <a:pt x="40952" y="715"/>
                </a:cubicBezTo>
                <a:cubicBezTo>
                  <a:pt x="38534" y="715"/>
                  <a:pt x="35757" y="1349"/>
                  <a:pt x="33350" y="2716"/>
                </a:cubicBezTo>
                <a:cubicBezTo>
                  <a:pt x="30639" y="4272"/>
                  <a:pt x="26923" y="5577"/>
                  <a:pt x="22607" y="5577"/>
                </a:cubicBezTo>
                <a:cubicBezTo>
                  <a:pt x="19651" y="5577"/>
                  <a:pt x="16412" y="4965"/>
                  <a:pt x="13021" y="3401"/>
                </a:cubicBezTo>
                <a:cubicBezTo>
                  <a:pt x="11066" y="2495"/>
                  <a:pt x="9310" y="2149"/>
                  <a:pt x="7767" y="2149"/>
                </a:cubicBezTo>
                <a:cubicBezTo>
                  <a:pt x="2761" y="2149"/>
                  <a:pt x="1" y="5795"/>
                  <a:pt x="1" y="5795"/>
                </a:cubicBezTo>
                <a:cubicBezTo>
                  <a:pt x="1" y="5795"/>
                  <a:pt x="35105" y="8914"/>
                  <a:pt x="54077" y="8914"/>
                </a:cubicBezTo>
                <a:cubicBezTo>
                  <a:pt x="60692" y="8914"/>
                  <a:pt x="65345" y="8535"/>
                  <a:pt x="65867" y="7513"/>
                </a:cubicBezTo>
                <a:cubicBezTo>
                  <a:pt x="67923" y="3593"/>
                  <a:pt x="70509" y="852"/>
                  <a:pt x="70509" y="852"/>
                </a:cubicBezTo>
                <a:cubicBezTo>
                  <a:pt x="70509" y="852"/>
                  <a:pt x="66889" y="1"/>
                  <a:pt x="63122" y="1"/>
                </a:cubicBezTo>
                <a:close/>
              </a:path>
            </a:pathLst>
          </a:custGeom>
          <a:gradFill>
            <a:gsLst>
              <a:gs pos="0">
                <a:srgbClr val="F4F7F7"/>
              </a:gs>
              <a:gs pos="100000">
                <a:srgbClr val="97CECD"/>
              </a:gs>
            </a:gsLst>
            <a:lin ang="5400012" scaled="0"/>
          </a:gradFill>
          <a:ln>
            <a:noFill/>
          </a:ln>
        </p:spPr>
        <p:txBody>
          <a:bodyPr spcFirstLastPara="1" wrap="square" lIns="121900" tIns="121900" rIns="121900" bIns="121900" anchor="ctr" anchorCtr="0">
            <a:noAutofit/>
          </a:bodyPr>
          <a:lstStyle/>
          <a:p>
            <a:endParaRPr sz="2400"/>
          </a:p>
        </p:txBody>
      </p:sp>
      <p:sp>
        <p:nvSpPr>
          <p:cNvPr id="192" name="Google Shape;192;p32"/>
          <p:cNvSpPr/>
          <p:nvPr/>
        </p:nvSpPr>
        <p:spPr>
          <a:xfrm flipH="1">
            <a:off x="2293041" y="3729732"/>
            <a:ext cx="3215336" cy="989297"/>
          </a:xfrm>
          <a:custGeom>
            <a:avLst/>
            <a:gdLst/>
            <a:ahLst/>
            <a:cxnLst/>
            <a:rect l="l" t="t" r="r" b="b"/>
            <a:pathLst>
              <a:path w="66699" h="20522" extrusionOk="0">
                <a:moveTo>
                  <a:pt x="1" y="1"/>
                </a:moveTo>
                <a:cubicBezTo>
                  <a:pt x="5410" y="12034"/>
                  <a:pt x="18320" y="20522"/>
                  <a:pt x="33350" y="20522"/>
                </a:cubicBezTo>
                <a:cubicBezTo>
                  <a:pt x="48389" y="20522"/>
                  <a:pt x="61299" y="12034"/>
                  <a:pt x="66699" y="1"/>
                </a:cubicBezTo>
                <a:close/>
              </a:path>
            </a:pathLst>
          </a:custGeom>
          <a:gradFill>
            <a:gsLst>
              <a:gs pos="0">
                <a:srgbClr val="F4F7F7"/>
              </a:gs>
              <a:gs pos="100000">
                <a:srgbClr val="97CECD"/>
              </a:gs>
            </a:gsLst>
            <a:lin ang="5400012" scaled="0"/>
          </a:gradFill>
          <a:ln>
            <a:noFill/>
          </a:ln>
        </p:spPr>
        <p:txBody>
          <a:bodyPr spcFirstLastPara="1" wrap="square" lIns="121900" tIns="121900" rIns="121900" bIns="121900" anchor="ctr" anchorCtr="0">
            <a:noAutofit/>
          </a:bodyPr>
          <a:lstStyle/>
          <a:p>
            <a:endParaRPr sz="2400"/>
          </a:p>
        </p:txBody>
      </p:sp>
      <p:sp>
        <p:nvSpPr>
          <p:cNvPr id="193" name="Google Shape;193;p32"/>
          <p:cNvSpPr/>
          <p:nvPr/>
        </p:nvSpPr>
        <p:spPr>
          <a:xfrm flipH="1">
            <a:off x="3168209" y="1872861"/>
            <a:ext cx="1514316" cy="1512099"/>
          </a:xfrm>
          <a:custGeom>
            <a:avLst/>
            <a:gdLst/>
            <a:ahLst/>
            <a:cxnLst/>
            <a:rect l="l" t="t" r="r" b="b"/>
            <a:pathLst>
              <a:path w="31413" h="31367" extrusionOk="0">
                <a:moveTo>
                  <a:pt x="15688" y="1"/>
                </a:moveTo>
                <a:cubicBezTo>
                  <a:pt x="7045" y="1"/>
                  <a:pt x="0" y="6999"/>
                  <a:pt x="0" y="15679"/>
                </a:cubicBezTo>
                <a:cubicBezTo>
                  <a:pt x="0" y="24359"/>
                  <a:pt x="7045" y="31367"/>
                  <a:pt x="15688" y="31367"/>
                </a:cubicBezTo>
                <a:cubicBezTo>
                  <a:pt x="24368" y="31367"/>
                  <a:pt x="31412" y="24359"/>
                  <a:pt x="31412" y="15679"/>
                </a:cubicBezTo>
                <a:cubicBezTo>
                  <a:pt x="31412" y="6999"/>
                  <a:pt x="24368" y="1"/>
                  <a:pt x="15688" y="1"/>
                </a:cubicBezTo>
                <a:close/>
              </a:path>
            </a:pathLst>
          </a:custGeom>
          <a:gradFill>
            <a:gsLst>
              <a:gs pos="0">
                <a:srgbClr val="973A4F"/>
              </a:gs>
              <a:gs pos="100000">
                <a:srgbClr val="9C737E"/>
              </a:gs>
            </a:gsLst>
            <a:lin ang="0" scaled="0"/>
          </a:gradFill>
          <a:ln>
            <a:noFill/>
          </a:ln>
        </p:spPr>
        <p:txBody>
          <a:bodyPr spcFirstLastPara="1" wrap="square" lIns="121900" tIns="121900" rIns="121900" bIns="121900" anchor="ctr" anchorCtr="0">
            <a:noAutofit/>
          </a:bodyPr>
          <a:lstStyle/>
          <a:p>
            <a:endParaRPr sz="2400"/>
          </a:p>
        </p:txBody>
      </p:sp>
      <p:sp>
        <p:nvSpPr>
          <p:cNvPr id="194" name="Google Shape;194;p32"/>
          <p:cNvSpPr/>
          <p:nvPr/>
        </p:nvSpPr>
        <p:spPr>
          <a:xfrm flipH="1">
            <a:off x="3120910" y="2365810"/>
            <a:ext cx="53124" cy="35625"/>
          </a:xfrm>
          <a:custGeom>
            <a:avLst/>
            <a:gdLst/>
            <a:ahLst/>
            <a:cxnLst/>
            <a:rect l="l" t="t" r="r" b="b"/>
            <a:pathLst>
              <a:path w="1102" h="739" extrusionOk="0">
                <a:moveTo>
                  <a:pt x="988" y="1"/>
                </a:moveTo>
                <a:cubicBezTo>
                  <a:pt x="978" y="1"/>
                  <a:pt x="969" y="3"/>
                  <a:pt x="960" y="8"/>
                </a:cubicBezTo>
                <a:lnTo>
                  <a:pt x="83" y="428"/>
                </a:lnTo>
                <a:cubicBezTo>
                  <a:pt x="0" y="465"/>
                  <a:pt x="0" y="583"/>
                  <a:pt x="83" y="583"/>
                </a:cubicBezTo>
                <a:lnTo>
                  <a:pt x="457" y="739"/>
                </a:lnTo>
                <a:cubicBezTo>
                  <a:pt x="457" y="739"/>
                  <a:pt x="503" y="739"/>
                  <a:pt x="539" y="693"/>
                </a:cubicBezTo>
                <a:lnTo>
                  <a:pt x="1069" y="163"/>
                </a:lnTo>
                <a:cubicBezTo>
                  <a:pt x="1101" y="99"/>
                  <a:pt x="1050" y="1"/>
                  <a:pt x="988" y="1"/>
                </a:cubicBezTo>
                <a:close/>
              </a:path>
            </a:pathLst>
          </a:custGeom>
          <a:solidFill>
            <a:srgbClr val="F0B399"/>
          </a:solidFill>
          <a:ln>
            <a:noFill/>
          </a:ln>
        </p:spPr>
        <p:txBody>
          <a:bodyPr spcFirstLastPara="1" wrap="square" lIns="121900" tIns="121900" rIns="121900" bIns="121900" anchor="ctr" anchorCtr="0">
            <a:noAutofit/>
          </a:bodyPr>
          <a:lstStyle/>
          <a:p>
            <a:endParaRPr sz="2400"/>
          </a:p>
        </p:txBody>
      </p:sp>
      <p:sp>
        <p:nvSpPr>
          <p:cNvPr id="195" name="Google Shape;195;p32"/>
          <p:cNvSpPr/>
          <p:nvPr/>
        </p:nvSpPr>
        <p:spPr>
          <a:xfrm flipH="1">
            <a:off x="3110962" y="3495402"/>
            <a:ext cx="429473" cy="312620"/>
          </a:xfrm>
          <a:custGeom>
            <a:avLst/>
            <a:gdLst/>
            <a:ahLst/>
            <a:cxnLst/>
            <a:rect l="l" t="t" r="r" b="b"/>
            <a:pathLst>
              <a:path w="8909" h="6485" extrusionOk="0">
                <a:moveTo>
                  <a:pt x="2025" y="1"/>
                </a:moveTo>
                <a:cubicBezTo>
                  <a:pt x="1225" y="1"/>
                  <a:pt x="476" y="204"/>
                  <a:pt x="1" y="529"/>
                </a:cubicBezTo>
                <a:cubicBezTo>
                  <a:pt x="1" y="529"/>
                  <a:pt x="486" y="414"/>
                  <a:pt x="1052" y="414"/>
                </a:cubicBezTo>
                <a:cubicBezTo>
                  <a:pt x="1700" y="414"/>
                  <a:pt x="2452" y="566"/>
                  <a:pt x="2696" y="1215"/>
                </a:cubicBezTo>
                <a:cubicBezTo>
                  <a:pt x="3198" y="2475"/>
                  <a:pt x="2011" y="4988"/>
                  <a:pt x="4679" y="6167"/>
                </a:cubicBezTo>
                <a:cubicBezTo>
                  <a:pt x="5191" y="6393"/>
                  <a:pt x="5663" y="6485"/>
                  <a:pt x="6091" y="6485"/>
                </a:cubicBezTo>
                <a:cubicBezTo>
                  <a:pt x="7889" y="6485"/>
                  <a:pt x="8909" y="4869"/>
                  <a:pt x="8909" y="4869"/>
                </a:cubicBezTo>
                <a:cubicBezTo>
                  <a:pt x="8909" y="4869"/>
                  <a:pt x="6351" y="3956"/>
                  <a:pt x="5291" y="1790"/>
                </a:cubicBezTo>
                <a:cubicBezTo>
                  <a:pt x="4640" y="494"/>
                  <a:pt x="3271" y="1"/>
                  <a:pt x="2025" y="1"/>
                </a:cubicBezTo>
                <a:close/>
              </a:path>
            </a:pathLst>
          </a:custGeom>
          <a:gradFill>
            <a:gsLst>
              <a:gs pos="0">
                <a:srgbClr val="F4F7F7"/>
              </a:gs>
              <a:gs pos="100000">
                <a:srgbClr val="97CECD"/>
              </a:gs>
            </a:gsLst>
            <a:lin ang="5400012" scaled="0"/>
          </a:gradFill>
          <a:ln>
            <a:noFill/>
          </a:ln>
        </p:spPr>
        <p:txBody>
          <a:bodyPr spcFirstLastPara="1" wrap="square" lIns="121900" tIns="121900" rIns="121900" bIns="121900" anchor="ctr" anchorCtr="0">
            <a:noAutofit/>
          </a:bodyPr>
          <a:lstStyle/>
          <a:p>
            <a:endParaRPr sz="2400"/>
          </a:p>
        </p:txBody>
      </p:sp>
      <p:sp>
        <p:nvSpPr>
          <p:cNvPr id="196" name="Google Shape;196;p32"/>
          <p:cNvSpPr/>
          <p:nvPr/>
        </p:nvSpPr>
        <p:spPr>
          <a:xfrm flipH="1">
            <a:off x="2465251" y="3743862"/>
            <a:ext cx="2488573" cy="882809"/>
          </a:xfrm>
          <a:custGeom>
            <a:avLst/>
            <a:gdLst/>
            <a:ahLst/>
            <a:cxnLst/>
            <a:rect l="l" t="t" r="r" b="b"/>
            <a:pathLst>
              <a:path w="51623" h="18313" extrusionOk="0">
                <a:moveTo>
                  <a:pt x="40357" y="0"/>
                </a:moveTo>
                <a:cubicBezTo>
                  <a:pt x="33649" y="0"/>
                  <a:pt x="27988" y="11710"/>
                  <a:pt x="20942" y="11710"/>
                </a:cubicBezTo>
                <a:cubicBezTo>
                  <a:pt x="20148" y="11710"/>
                  <a:pt x="19335" y="11561"/>
                  <a:pt x="18502" y="11229"/>
                </a:cubicBezTo>
                <a:cubicBezTo>
                  <a:pt x="15491" y="10037"/>
                  <a:pt x="12216" y="9658"/>
                  <a:pt x="9270" y="9658"/>
                </a:cubicBezTo>
                <a:cubicBezTo>
                  <a:pt x="4136" y="9658"/>
                  <a:pt x="0" y="10809"/>
                  <a:pt x="0" y="10809"/>
                </a:cubicBezTo>
                <a:cubicBezTo>
                  <a:pt x="0" y="10809"/>
                  <a:pt x="9071" y="18313"/>
                  <a:pt x="22434" y="18313"/>
                </a:cubicBezTo>
                <a:cubicBezTo>
                  <a:pt x="22569" y="18313"/>
                  <a:pt x="22705" y="18312"/>
                  <a:pt x="22842" y="18310"/>
                </a:cubicBezTo>
                <a:cubicBezTo>
                  <a:pt x="36437" y="18155"/>
                  <a:pt x="47054" y="12527"/>
                  <a:pt x="51622" y="5172"/>
                </a:cubicBezTo>
                <a:cubicBezTo>
                  <a:pt x="51622" y="5172"/>
                  <a:pt x="47785" y="0"/>
                  <a:pt x="40357" y="0"/>
                </a:cubicBezTo>
                <a:close/>
              </a:path>
            </a:pathLst>
          </a:custGeom>
          <a:gradFill>
            <a:gsLst>
              <a:gs pos="0">
                <a:srgbClr val="F4F7F7"/>
              </a:gs>
              <a:gs pos="100000">
                <a:srgbClr val="97CECD"/>
              </a:gs>
            </a:gsLst>
            <a:lin ang="5400012" scaled="0"/>
          </a:gradFill>
          <a:ln>
            <a:noFill/>
          </a:ln>
        </p:spPr>
        <p:txBody>
          <a:bodyPr spcFirstLastPara="1" wrap="square" lIns="121900" tIns="121900" rIns="121900" bIns="121900" anchor="ctr" anchorCtr="0">
            <a:noAutofit/>
          </a:bodyPr>
          <a:lstStyle/>
          <a:p>
            <a:endParaRPr sz="2400"/>
          </a:p>
        </p:txBody>
      </p:sp>
      <p:sp>
        <p:nvSpPr>
          <p:cNvPr id="197" name="Google Shape;197;p32"/>
          <p:cNvSpPr/>
          <p:nvPr/>
        </p:nvSpPr>
        <p:spPr>
          <a:xfrm flipH="1">
            <a:off x="4478555" y="2865602"/>
            <a:ext cx="475269" cy="91689"/>
          </a:xfrm>
          <a:custGeom>
            <a:avLst/>
            <a:gdLst/>
            <a:ahLst/>
            <a:cxnLst/>
            <a:rect l="l" t="t" r="r" b="b"/>
            <a:pathLst>
              <a:path w="9859" h="1902" extrusionOk="0">
                <a:moveTo>
                  <a:pt x="950" y="1"/>
                </a:moveTo>
                <a:cubicBezTo>
                  <a:pt x="420" y="1"/>
                  <a:pt x="0" y="421"/>
                  <a:pt x="0" y="951"/>
                </a:cubicBezTo>
                <a:cubicBezTo>
                  <a:pt x="0" y="1444"/>
                  <a:pt x="420" y="1901"/>
                  <a:pt x="950" y="1901"/>
                </a:cubicBezTo>
                <a:lnTo>
                  <a:pt x="8908" y="1901"/>
                </a:lnTo>
                <a:cubicBezTo>
                  <a:pt x="9402" y="1901"/>
                  <a:pt x="9859" y="1444"/>
                  <a:pt x="9859" y="951"/>
                </a:cubicBezTo>
                <a:cubicBezTo>
                  <a:pt x="9859" y="421"/>
                  <a:pt x="9402" y="1"/>
                  <a:pt x="890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98" name="Google Shape;198;p32"/>
          <p:cNvSpPr/>
          <p:nvPr/>
        </p:nvSpPr>
        <p:spPr>
          <a:xfrm flipH="1">
            <a:off x="2854660" y="2562583"/>
            <a:ext cx="475317" cy="92123"/>
          </a:xfrm>
          <a:custGeom>
            <a:avLst/>
            <a:gdLst/>
            <a:ahLst/>
            <a:cxnLst/>
            <a:rect l="l" t="t" r="r" b="b"/>
            <a:pathLst>
              <a:path w="9860" h="1911" extrusionOk="0">
                <a:moveTo>
                  <a:pt x="951" y="1"/>
                </a:moveTo>
                <a:cubicBezTo>
                  <a:pt x="458" y="1"/>
                  <a:pt x="1" y="458"/>
                  <a:pt x="1" y="951"/>
                </a:cubicBezTo>
                <a:cubicBezTo>
                  <a:pt x="1" y="1490"/>
                  <a:pt x="458" y="1910"/>
                  <a:pt x="951" y="1910"/>
                </a:cubicBezTo>
                <a:lnTo>
                  <a:pt x="8909" y="1910"/>
                </a:lnTo>
                <a:cubicBezTo>
                  <a:pt x="9448" y="1910"/>
                  <a:pt x="9859" y="1490"/>
                  <a:pt x="9859" y="951"/>
                </a:cubicBezTo>
                <a:cubicBezTo>
                  <a:pt x="9859" y="458"/>
                  <a:pt x="9448" y="1"/>
                  <a:pt x="890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99" name="Google Shape;199;p32"/>
          <p:cNvSpPr/>
          <p:nvPr/>
        </p:nvSpPr>
        <p:spPr>
          <a:xfrm flipH="1">
            <a:off x="4315179" y="3495416"/>
            <a:ext cx="713989" cy="397657"/>
          </a:xfrm>
          <a:custGeom>
            <a:avLst/>
            <a:gdLst/>
            <a:ahLst/>
            <a:cxnLst/>
            <a:rect l="l" t="t" r="r" b="b"/>
            <a:pathLst>
              <a:path w="14811" h="8249" extrusionOk="0">
                <a:moveTo>
                  <a:pt x="0" y="1"/>
                </a:moveTo>
                <a:cubicBezTo>
                  <a:pt x="1" y="1"/>
                  <a:pt x="3079" y="1024"/>
                  <a:pt x="3691" y="3537"/>
                </a:cubicBezTo>
                <a:cubicBezTo>
                  <a:pt x="4227" y="5876"/>
                  <a:pt x="6092" y="8249"/>
                  <a:pt x="9672" y="8249"/>
                </a:cubicBezTo>
                <a:cubicBezTo>
                  <a:pt x="9880" y="8249"/>
                  <a:pt x="10095" y="8240"/>
                  <a:pt x="10316" y="8224"/>
                </a:cubicBezTo>
                <a:cubicBezTo>
                  <a:pt x="14308" y="7913"/>
                  <a:pt x="14811" y="4524"/>
                  <a:pt x="14811" y="4523"/>
                </a:cubicBezTo>
                <a:lnTo>
                  <a:pt x="14811" y="4523"/>
                </a:lnTo>
                <a:lnTo>
                  <a:pt x="14656" y="4834"/>
                </a:lnTo>
                <a:cubicBezTo>
                  <a:pt x="14656" y="4834"/>
                  <a:pt x="13857" y="4912"/>
                  <a:pt x="12729" y="4912"/>
                </a:cubicBezTo>
                <a:cubicBezTo>
                  <a:pt x="10607" y="4912"/>
                  <a:pt x="7318" y="4636"/>
                  <a:pt x="5976" y="3043"/>
                </a:cubicBezTo>
                <a:cubicBezTo>
                  <a:pt x="3920" y="641"/>
                  <a:pt x="1" y="1"/>
                  <a:pt x="0" y="1"/>
                </a:cubicBezTo>
                <a:close/>
              </a:path>
            </a:pathLst>
          </a:custGeom>
          <a:gradFill>
            <a:gsLst>
              <a:gs pos="0">
                <a:srgbClr val="F4F7F7"/>
              </a:gs>
              <a:gs pos="100000">
                <a:srgbClr val="97CECD"/>
              </a:gs>
            </a:gsLst>
            <a:lin ang="5400012" scaled="0"/>
          </a:gradFill>
          <a:ln>
            <a:noFill/>
          </a:ln>
        </p:spPr>
        <p:txBody>
          <a:bodyPr spcFirstLastPara="1" wrap="square" lIns="121900" tIns="121900" rIns="121900" bIns="121900" anchor="ctr" anchorCtr="0">
            <a:noAutofit/>
          </a:bodyPr>
          <a:lstStyle/>
          <a:p>
            <a:endParaRPr sz="2400"/>
          </a:p>
        </p:txBody>
      </p:sp>
      <p:sp>
        <p:nvSpPr>
          <p:cNvPr id="200" name="Google Shape;200;p32"/>
          <p:cNvSpPr/>
          <p:nvPr/>
        </p:nvSpPr>
        <p:spPr>
          <a:xfrm flipH="1">
            <a:off x="3887515" y="1890939"/>
            <a:ext cx="257231" cy="210471"/>
          </a:xfrm>
          <a:custGeom>
            <a:avLst/>
            <a:gdLst/>
            <a:ahLst/>
            <a:cxnLst/>
            <a:rect l="l" t="t" r="r" b="b"/>
            <a:pathLst>
              <a:path w="5336" h="4366" extrusionOk="0">
                <a:moveTo>
                  <a:pt x="2970" y="0"/>
                </a:moveTo>
                <a:cubicBezTo>
                  <a:pt x="2440" y="0"/>
                  <a:pt x="1910" y="192"/>
                  <a:pt x="1526" y="576"/>
                </a:cubicBezTo>
                <a:cubicBezTo>
                  <a:pt x="457" y="1718"/>
                  <a:pt x="0" y="3920"/>
                  <a:pt x="1106" y="4304"/>
                </a:cubicBezTo>
                <a:cubicBezTo>
                  <a:pt x="1243" y="4347"/>
                  <a:pt x="1400" y="4366"/>
                  <a:pt x="1570" y="4366"/>
                </a:cubicBezTo>
                <a:cubicBezTo>
                  <a:pt x="2769" y="4366"/>
                  <a:pt x="4605" y="3427"/>
                  <a:pt x="4605" y="3427"/>
                </a:cubicBezTo>
                <a:lnTo>
                  <a:pt x="5108" y="1563"/>
                </a:lnTo>
                <a:cubicBezTo>
                  <a:pt x="5336" y="768"/>
                  <a:pt x="4724" y="0"/>
                  <a:pt x="3883" y="0"/>
                </a:cubicBezTo>
                <a:close/>
              </a:path>
            </a:pathLst>
          </a:custGeom>
          <a:solidFill>
            <a:srgbClr val="F0CABA"/>
          </a:solidFill>
          <a:ln>
            <a:noFill/>
          </a:ln>
        </p:spPr>
        <p:txBody>
          <a:bodyPr spcFirstLastPara="1" wrap="square" lIns="121900" tIns="121900" rIns="121900" bIns="121900" anchor="ctr" anchorCtr="0">
            <a:noAutofit/>
          </a:bodyPr>
          <a:lstStyle/>
          <a:p>
            <a:endParaRPr sz="2400"/>
          </a:p>
        </p:txBody>
      </p:sp>
      <p:sp>
        <p:nvSpPr>
          <p:cNvPr id="201" name="Google Shape;201;p32"/>
          <p:cNvSpPr/>
          <p:nvPr/>
        </p:nvSpPr>
        <p:spPr>
          <a:xfrm flipH="1">
            <a:off x="3087611" y="2056090"/>
            <a:ext cx="1425808" cy="470015"/>
          </a:xfrm>
          <a:custGeom>
            <a:avLst/>
            <a:gdLst/>
            <a:ahLst/>
            <a:cxnLst/>
            <a:rect l="l" t="t" r="r" b="b"/>
            <a:pathLst>
              <a:path w="29577" h="9750" extrusionOk="0">
                <a:moveTo>
                  <a:pt x="12180" y="1"/>
                </a:moveTo>
                <a:lnTo>
                  <a:pt x="10197" y="805"/>
                </a:lnTo>
                <a:cubicBezTo>
                  <a:pt x="10161" y="805"/>
                  <a:pt x="10161" y="841"/>
                  <a:pt x="10161" y="878"/>
                </a:cubicBezTo>
                <a:lnTo>
                  <a:pt x="11001" y="2669"/>
                </a:lnTo>
                <a:cubicBezTo>
                  <a:pt x="11001" y="2669"/>
                  <a:pt x="11001" y="2705"/>
                  <a:pt x="10965" y="2742"/>
                </a:cubicBezTo>
                <a:cubicBezTo>
                  <a:pt x="10773" y="2742"/>
                  <a:pt x="10353" y="2742"/>
                  <a:pt x="9932" y="2897"/>
                </a:cubicBezTo>
                <a:cubicBezTo>
                  <a:pt x="9439" y="3007"/>
                  <a:pt x="8946" y="3811"/>
                  <a:pt x="8909" y="3847"/>
                </a:cubicBezTo>
                <a:lnTo>
                  <a:pt x="5711" y="7922"/>
                </a:lnTo>
                <a:cubicBezTo>
                  <a:pt x="5711" y="7959"/>
                  <a:pt x="5675" y="7959"/>
                  <a:pt x="5675" y="7959"/>
                </a:cubicBezTo>
                <a:lnTo>
                  <a:pt x="5062" y="7995"/>
                </a:lnTo>
                <a:cubicBezTo>
                  <a:pt x="2248" y="8032"/>
                  <a:pt x="567" y="8836"/>
                  <a:pt x="74" y="9101"/>
                </a:cubicBezTo>
                <a:cubicBezTo>
                  <a:pt x="1" y="9101"/>
                  <a:pt x="37" y="9174"/>
                  <a:pt x="74" y="9174"/>
                </a:cubicBezTo>
                <a:lnTo>
                  <a:pt x="6506" y="9174"/>
                </a:lnTo>
                <a:cubicBezTo>
                  <a:pt x="6771" y="9174"/>
                  <a:pt x="6999" y="9064"/>
                  <a:pt x="7155" y="8872"/>
                </a:cubicBezTo>
                <a:lnTo>
                  <a:pt x="10279" y="5026"/>
                </a:lnTo>
                <a:cubicBezTo>
                  <a:pt x="10289" y="5016"/>
                  <a:pt x="10301" y="5012"/>
                  <a:pt x="10313" y="5012"/>
                </a:cubicBezTo>
                <a:cubicBezTo>
                  <a:pt x="10347" y="5012"/>
                  <a:pt x="10380" y="5047"/>
                  <a:pt x="10353" y="5108"/>
                </a:cubicBezTo>
                <a:cubicBezTo>
                  <a:pt x="10243" y="5483"/>
                  <a:pt x="10051" y="6204"/>
                  <a:pt x="10051" y="6817"/>
                </a:cubicBezTo>
                <a:cubicBezTo>
                  <a:pt x="10051" y="7694"/>
                  <a:pt x="13359" y="9676"/>
                  <a:pt x="13587" y="9749"/>
                </a:cubicBezTo>
                <a:lnTo>
                  <a:pt x="14464" y="9631"/>
                </a:lnTo>
                <a:lnTo>
                  <a:pt x="16904" y="9631"/>
                </a:lnTo>
                <a:cubicBezTo>
                  <a:pt x="16940" y="9631"/>
                  <a:pt x="16977" y="9631"/>
                  <a:pt x="16977" y="9594"/>
                </a:cubicBezTo>
                <a:lnTo>
                  <a:pt x="16483" y="5026"/>
                </a:lnTo>
                <a:cubicBezTo>
                  <a:pt x="16483" y="4989"/>
                  <a:pt x="16520" y="4953"/>
                  <a:pt x="16556" y="4953"/>
                </a:cubicBezTo>
                <a:cubicBezTo>
                  <a:pt x="17169" y="5291"/>
                  <a:pt x="21244" y="7273"/>
                  <a:pt x="21317" y="7273"/>
                </a:cubicBezTo>
                <a:cubicBezTo>
                  <a:pt x="21435" y="7273"/>
                  <a:pt x="27411" y="7237"/>
                  <a:pt x="29503" y="7200"/>
                </a:cubicBezTo>
                <a:cubicBezTo>
                  <a:pt x="29576" y="7200"/>
                  <a:pt x="29576" y="7082"/>
                  <a:pt x="29503" y="7082"/>
                </a:cubicBezTo>
                <a:lnTo>
                  <a:pt x="22075" y="6095"/>
                </a:lnTo>
                <a:lnTo>
                  <a:pt x="22038" y="6095"/>
                </a:lnTo>
                <a:cubicBezTo>
                  <a:pt x="21847" y="5939"/>
                  <a:pt x="19032" y="3582"/>
                  <a:pt x="18192" y="2778"/>
                </a:cubicBezTo>
                <a:cubicBezTo>
                  <a:pt x="17540" y="2155"/>
                  <a:pt x="16838" y="2088"/>
                  <a:pt x="16547" y="2088"/>
                </a:cubicBezTo>
                <a:cubicBezTo>
                  <a:pt x="16467" y="2088"/>
                  <a:pt x="16418" y="2093"/>
                  <a:pt x="16410" y="2093"/>
                </a:cubicBezTo>
                <a:lnTo>
                  <a:pt x="13742" y="2093"/>
                </a:lnTo>
                <a:lnTo>
                  <a:pt x="12216" y="37"/>
                </a:lnTo>
                <a:cubicBezTo>
                  <a:pt x="12216" y="1"/>
                  <a:pt x="12180" y="1"/>
                  <a:pt x="12180" y="1"/>
                </a:cubicBezTo>
                <a:close/>
              </a:path>
            </a:pathLst>
          </a:custGeom>
          <a:solidFill>
            <a:srgbClr val="F0CABA"/>
          </a:solidFill>
          <a:ln>
            <a:noFill/>
          </a:ln>
        </p:spPr>
        <p:txBody>
          <a:bodyPr spcFirstLastPara="1" wrap="square" lIns="121900" tIns="121900" rIns="121900" bIns="121900" anchor="ctr" anchorCtr="0">
            <a:noAutofit/>
          </a:bodyPr>
          <a:lstStyle/>
          <a:p>
            <a:endParaRPr sz="2400"/>
          </a:p>
        </p:txBody>
      </p:sp>
      <p:sp>
        <p:nvSpPr>
          <p:cNvPr id="202" name="Google Shape;202;p32"/>
          <p:cNvSpPr/>
          <p:nvPr/>
        </p:nvSpPr>
        <p:spPr>
          <a:xfrm flipH="1">
            <a:off x="3564632" y="2520307"/>
            <a:ext cx="333928" cy="1483029"/>
          </a:xfrm>
          <a:custGeom>
            <a:avLst/>
            <a:gdLst/>
            <a:ahLst/>
            <a:cxnLst/>
            <a:rect l="l" t="t" r="r" b="b"/>
            <a:pathLst>
              <a:path w="6927" h="30764" extrusionOk="0">
                <a:moveTo>
                  <a:pt x="4222" y="1"/>
                </a:moveTo>
                <a:lnTo>
                  <a:pt x="1444" y="2212"/>
                </a:lnTo>
                <a:cubicBezTo>
                  <a:pt x="1444" y="2212"/>
                  <a:pt x="110" y="11805"/>
                  <a:pt x="74" y="13368"/>
                </a:cubicBezTo>
                <a:cubicBezTo>
                  <a:pt x="1" y="14893"/>
                  <a:pt x="5556" y="30197"/>
                  <a:pt x="5556" y="30197"/>
                </a:cubicBezTo>
                <a:lnTo>
                  <a:pt x="4642" y="29887"/>
                </a:lnTo>
                <a:cubicBezTo>
                  <a:pt x="4538" y="29865"/>
                  <a:pt x="4436" y="29856"/>
                  <a:pt x="4334" y="29856"/>
                </a:cubicBezTo>
                <a:cubicBezTo>
                  <a:pt x="3354" y="29856"/>
                  <a:pt x="2513" y="30764"/>
                  <a:pt x="2513" y="30764"/>
                </a:cubicBezTo>
                <a:lnTo>
                  <a:pt x="6122" y="30764"/>
                </a:lnTo>
                <a:cubicBezTo>
                  <a:pt x="6122" y="30764"/>
                  <a:pt x="4523" y="20750"/>
                  <a:pt x="4414" y="17936"/>
                </a:cubicBezTo>
                <a:cubicBezTo>
                  <a:pt x="4340" y="15122"/>
                  <a:pt x="2742" y="12755"/>
                  <a:pt x="2742" y="12755"/>
                </a:cubicBezTo>
                <a:cubicBezTo>
                  <a:pt x="2742" y="12755"/>
                  <a:pt x="4797" y="8680"/>
                  <a:pt x="5857" y="5675"/>
                </a:cubicBezTo>
                <a:cubicBezTo>
                  <a:pt x="6926" y="2632"/>
                  <a:pt x="4222" y="1"/>
                  <a:pt x="4222" y="1"/>
                </a:cubicBezTo>
                <a:close/>
              </a:path>
            </a:pathLst>
          </a:custGeom>
          <a:solidFill>
            <a:srgbClr val="F0CABA"/>
          </a:solidFill>
          <a:ln>
            <a:noFill/>
          </a:ln>
        </p:spPr>
        <p:txBody>
          <a:bodyPr spcFirstLastPara="1" wrap="square" lIns="121900" tIns="121900" rIns="121900" bIns="121900" anchor="ctr" anchorCtr="0">
            <a:noAutofit/>
          </a:bodyPr>
          <a:lstStyle/>
          <a:p>
            <a:endParaRPr sz="2400"/>
          </a:p>
        </p:txBody>
      </p:sp>
      <p:sp>
        <p:nvSpPr>
          <p:cNvPr id="203" name="Google Shape;203;p32"/>
          <p:cNvSpPr/>
          <p:nvPr/>
        </p:nvSpPr>
        <p:spPr>
          <a:xfrm flipH="1">
            <a:off x="3695008" y="2511486"/>
            <a:ext cx="1108657" cy="1491852"/>
          </a:xfrm>
          <a:custGeom>
            <a:avLst/>
            <a:gdLst/>
            <a:ahLst/>
            <a:cxnLst/>
            <a:rect l="l" t="t" r="r" b="b"/>
            <a:pathLst>
              <a:path w="22998" h="30947" extrusionOk="0">
                <a:moveTo>
                  <a:pt x="20065" y="1"/>
                </a:moveTo>
                <a:cubicBezTo>
                  <a:pt x="20065" y="1"/>
                  <a:pt x="14510" y="3235"/>
                  <a:pt x="10627" y="12938"/>
                </a:cubicBezTo>
                <a:cubicBezTo>
                  <a:pt x="6935" y="22157"/>
                  <a:pt x="3125" y="30225"/>
                  <a:pt x="3125" y="30225"/>
                </a:cubicBezTo>
                <a:lnTo>
                  <a:pt x="1" y="30947"/>
                </a:lnTo>
                <a:lnTo>
                  <a:pt x="3811" y="30947"/>
                </a:lnTo>
                <a:cubicBezTo>
                  <a:pt x="3811" y="30947"/>
                  <a:pt x="13368" y="18119"/>
                  <a:pt x="12682" y="13779"/>
                </a:cubicBezTo>
                <a:cubicBezTo>
                  <a:pt x="12682" y="13779"/>
                  <a:pt x="20065" y="5748"/>
                  <a:pt x="21399" y="3802"/>
                </a:cubicBezTo>
                <a:cubicBezTo>
                  <a:pt x="22733" y="1865"/>
                  <a:pt x="22998" y="184"/>
                  <a:pt x="22998" y="184"/>
                </a:cubicBezTo>
                <a:lnTo>
                  <a:pt x="20065" y="1"/>
                </a:lnTo>
                <a:close/>
              </a:path>
            </a:pathLst>
          </a:custGeom>
          <a:solidFill>
            <a:srgbClr val="F0CABA"/>
          </a:solidFill>
          <a:ln>
            <a:noFill/>
          </a:ln>
        </p:spPr>
        <p:txBody>
          <a:bodyPr spcFirstLastPara="1" wrap="square" lIns="121900" tIns="121900" rIns="121900" bIns="121900" anchor="ctr" anchorCtr="0">
            <a:noAutofit/>
          </a:bodyPr>
          <a:lstStyle/>
          <a:p>
            <a:endParaRPr sz="2400"/>
          </a:p>
        </p:txBody>
      </p:sp>
      <p:sp>
        <p:nvSpPr>
          <p:cNvPr id="204" name="Google Shape;204;p32"/>
          <p:cNvSpPr/>
          <p:nvPr/>
        </p:nvSpPr>
        <p:spPr>
          <a:xfrm flipH="1">
            <a:off x="3316655" y="1887033"/>
            <a:ext cx="694224" cy="429859"/>
          </a:xfrm>
          <a:custGeom>
            <a:avLst/>
            <a:gdLst/>
            <a:ahLst/>
            <a:cxnLst/>
            <a:rect l="l" t="t" r="r" b="b"/>
            <a:pathLst>
              <a:path w="14401" h="8917" extrusionOk="0">
                <a:moveTo>
                  <a:pt x="1139" y="0"/>
                </a:moveTo>
                <a:cubicBezTo>
                  <a:pt x="810" y="0"/>
                  <a:pt x="445" y="29"/>
                  <a:pt x="46" y="81"/>
                </a:cubicBezTo>
                <a:cubicBezTo>
                  <a:pt x="46" y="81"/>
                  <a:pt x="1" y="849"/>
                  <a:pt x="421" y="1342"/>
                </a:cubicBezTo>
                <a:cubicBezTo>
                  <a:pt x="550" y="1471"/>
                  <a:pt x="711" y="1530"/>
                  <a:pt x="883" y="1530"/>
                </a:cubicBezTo>
                <a:cubicBezTo>
                  <a:pt x="968" y="1530"/>
                  <a:pt x="1055" y="1515"/>
                  <a:pt x="1143" y="1488"/>
                </a:cubicBezTo>
                <a:cubicBezTo>
                  <a:pt x="1292" y="1418"/>
                  <a:pt x="1484" y="1363"/>
                  <a:pt x="1651" y="1363"/>
                </a:cubicBezTo>
                <a:cubicBezTo>
                  <a:pt x="1831" y="1363"/>
                  <a:pt x="1982" y="1427"/>
                  <a:pt x="2020" y="1607"/>
                </a:cubicBezTo>
                <a:cubicBezTo>
                  <a:pt x="2167" y="2145"/>
                  <a:pt x="1828" y="2865"/>
                  <a:pt x="1238" y="2865"/>
                </a:cubicBezTo>
                <a:cubicBezTo>
                  <a:pt x="1207" y="2865"/>
                  <a:pt x="1175" y="2863"/>
                  <a:pt x="1143" y="2859"/>
                </a:cubicBezTo>
                <a:cubicBezTo>
                  <a:pt x="1130" y="2857"/>
                  <a:pt x="1119" y="2856"/>
                  <a:pt x="1107" y="2856"/>
                </a:cubicBezTo>
                <a:cubicBezTo>
                  <a:pt x="568" y="2856"/>
                  <a:pt x="1268" y="5376"/>
                  <a:pt x="3317" y="5600"/>
                </a:cubicBezTo>
                <a:lnTo>
                  <a:pt x="6552" y="5646"/>
                </a:lnTo>
                <a:cubicBezTo>
                  <a:pt x="6552" y="5646"/>
                  <a:pt x="7584" y="6102"/>
                  <a:pt x="8151" y="6632"/>
                </a:cubicBezTo>
                <a:cubicBezTo>
                  <a:pt x="8681" y="7162"/>
                  <a:pt x="10819" y="8917"/>
                  <a:pt x="10819" y="8917"/>
                </a:cubicBezTo>
                <a:cubicBezTo>
                  <a:pt x="10819" y="8917"/>
                  <a:pt x="14126" y="8231"/>
                  <a:pt x="14281" y="5682"/>
                </a:cubicBezTo>
                <a:cubicBezTo>
                  <a:pt x="14401" y="3683"/>
                  <a:pt x="11012" y="2617"/>
                  <a:pt x="8476" y="2617"/>
                </a:cubicBezTo>
                <a:cubicBezTo>
                  <a:pt x="7721" y="2617"/>
                  <a:pt x="7041" y="2712"/>
                  <a:pt x="6552" y="2905"/>
                </a:cubicBezTo>
                <a:cubicBezTo>
                  <a:pt x="5873" y="3154"/>
                  <a:pt x="5290" y="3273"/>
                  <a:pt x="4810" y="3273"/>
                </a:cubicBezTo>
                <a:cubicBezTo>
                  <a:pt x="3758" y="3273"/>
                  <a:pt x="3199" y="2703"/>
                  <a:pt x="3199" y="1680"/>
                </a:cubicBezTo>
                <a:cubicBezTo>
                  <a:pt x="3199" y="465"/>
                  <a:pt x="2465" y="0"/>
                  <a:pt x="113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05" name="Google Shape;205;p32"/>
          <p:cNvSpPr/>
          <p:nvPr/>
        </p:nvSpPr>
        <p:spPr>
          <a:xfrm flipH="1">
            <a:off x="3742615" y="2159152"/>
            <a:ext cx="56836" cy="168723"/>
          </a:xfrm>
          <a:custGeom>
            <a:avLst/>
            <a:gdLst/>
            <a:ahLst/>
            <a:cxnLst/>
            <a:rect l="l" t="t" r="r" b="b"/>
            <a:pathLst>
              <a:path w="1179" h="3500" extrusionOk="0">
                <a:moveTo>
                  <a:pt x="640" y="1"/>
                </a:moveTo>
                <a:lnTo>
                  <a:pt x="0" y="2924"/>
                </a:lnTo>
                <a:lnTo>
                  <a:pt x="722" y="3500"/>
                </a:lnTo>
                <a:lnTo>
                  <a:pt x="117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06" name="Google Shape;206;p32"/>
          <p:cNvSpPr/>
          <p:nvPr/>
        </p:nvSpPr>
        <p:spPr>
          <a:xfrm flipH="1">
            <a:off x="3979545" y="2192174"/>
            <a:ext cx="55100" cy="126495"/>
          </a:xfrm>
          <a:custGeom>
            <a:avLst/>
            <a:gdLst/>
            <a:ahLst/>
            <a:cxnLst/>
            <a:rect l="l" t="t" r="r" b="b"/>
            <a:pathLst>
              <a:path w="1143" h="2624" extrusionOk="0">
                <a:moveTo>
                  <a:pt x="229" y="1"/>
                </a:moveTo>
                <a:lnTo>
                  <a:pt x="0" y="74"/>
                </a:lnTo>
                <a:lnTo>
                  <a:pt x="457" y="2239"/>
                </a:lnTo>
                <a:lnTo>
                  <a:pt x="1142" y="2623"/>
                </a:lnTo>
                <a:lnTo>
                  <a:pt x="22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07" name="Google Shape;207;p32"/>
          <p:cNvSpPr/>
          <p:nvPr/>
        </p:nvSpPr>
        <p:spPr>
          <a:xfrm flipH="1">
            <a:off x="3707810" y="2351637"/>
            <a:ext cx="80649" cy="89905"/>
          </a:xfrm>
          <a:custGeom>
            <a:avLst/>
            <a:gdLst/>
            <a:ahLst/>
            <a:cxnLst/>
            <a:rect l="l" t="t" r="r" b="b"/>
            <a:pathLst>
              <a:path w="1673" h="1865" extrusionOk="0">
                <a:moveTo>
                  <a:pt x="1554" y="0"/>
                </a:moveTo>
                <a:lnTo>
                  <a:pt x="796" y="229"/>
                </a:lnTo>
                <a:lnTo>
                  <a:pt x="1" y="1864"/>
                </a:lnTo>
                <a:lnTo>
                  <a:pt x="1" y="1864"/>
                </a:lnTo>
                <a:lnTo>
                  <a:pt x="1673" y="1179"/>
                </a:lnTo>
                <a:lnTo>
                  <a:pt x="1554" y="0"/>
                </a:lnTo>
                <a:close/>
              </a:path>
            </a:pathLst>
          </a:custGeom>
          <a:solidFill>
            <a:srgbClr val="584C52"/>
          </a:solidFill>
          <a:ln>
            <a:noFill/>
          </a:ln>
        </p:spPr>
        <p:txBody>
          <a:bodyPr spcFirstLastPara="1" wrap="square" lIns="121900" tIns="121900" rIns="121900" bIns="121900" anchor="ctr" anchorCtr="0">
            <a:noAutofit/>
          </a:bodyPr>
          <a:lstStyle/>
          <a:p>
            <a:endParaRPr sz="2400"/>
          </a:p>
        </p:txBody>
      </p:sp>
      <p:sp>
        <p:nvSpPr>
          <p:cNvPr id="208" name="Google Shape;208;p32"/>
          <p:cNvSpPr/>
          <p:nvPr/>
        </p:nvSpPr>
        <p:spPr>
          <a:xfrm flipH="1">
            <a:off x="3656273" y="2526043"/>
            <a:ext cx="244504" cy="203528"/>
          </a:xfrm>
          <a:custGeom>
            <a:avLst/>
            <a:gdLst/>
            <a:ahLst/>
            <a:cxnLst/>
            <a:rect l="l" t="t" r="r" b="b"/>
            <a:pathLst>
              <a:path w="5072" h="4222" extrusionOk="0">
                <a:moveTo>
                  <a:pt x="878" y="0"/>
                </a:moveTo>
                <a:lnTo>
                  <a:pt x="1" y="686"/>
                </a:lnTo>
                <a:lnTo>
                  <a:pt x="1371" y="4222"/>
                </a:lnTo>
                <a:cubicBezTo>
                  <a:pt x="1371" y="4222"/>
                  <a:pt x="2020" y="2056"/>
                  <a:pt x="3546" y="1481"/>
                </a:cubicBezTo>
                <a:lnTo>
                  <a:pt x="5072" y="914"/>
                </a:lnTo>
                <a:lnTo>
                  <a:pt x="4268" y="74"/>
                </a:lnTo>
                <a:cubicBezTo>
                  <a:pt x="4268" y="74"/>
                  <a:pt x="3409" y="544"/>
                  <a:pt x="2431" y="544"/>
                </a:cubicBezTo>
                <a:cubicBezTo>
                  <a:pt x="1909" y="544"/>
                  <a:pt x="1355" y="410"/>
                  <a:pt x="87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09" name="Google Shape;209;p32"/>
          <p:cNvSpPr/>
          <p:nvPr/>
        </p:nvSpPr>
        <p:spPr>
          <a:xfrm flipH="1">
            <a:off x="4443759" y="2445444"/>
            <a:ext cx="124711" cy="52883"/>
          </a:xfrm>
          <a:custGeom>
            <a:avLst/>
            <a:gdLst/>
            <a:ahLst/>
            <a:cxnLst/>
            <a:rect l="l" t="t" r="r" b="b"/>
            <a:pathLst>
              <a:path w="2587" h="1097" extrusionOk="0">
                <a:moveTo>
                  <a:pt x="1408" y="0"/>
                </a:moveTo>
                <a:lnTo>
                  <a:pt x="1673" y="530"/>
                </a:lnTo>
                <a:cubicBezTo>
                  <a:pt x="1702" y="560"/>
                  <a:pt x="1684" y="613"/>
                  <a:pt x="1657" y="613"/>
                </a:cubicBezTo>
                <a:cubicBezTo>
                  <a:pt x="1650" y="613"/>
                  <a:pt x="1643" y="610"/>
                  <a:pt x="1636" y="603"/>
                </a:cubicBezTo>
                <a:cubicBezTo>
                  <a:pt x="1578" y="595"/>
                  <a:pt x="1504" y="589"/>
                  <a:pt x="1417" y="589"/>
                </a:cubicBezTo>
                <a:cubicBezTo>
                  <a:pt x="1108" y="589"/>
                  <a:pt x="628" y="668"/>
                  <a:pt x="37" y="1024"/>
                </a:cubicBezTo>
                <a:cubicBezTo>
                  <a:pt x="1" y="1060"/>
                  <a:pt x="1" y="1097"/>
                  <a:pt x="74" y="1097"/>
                </a:cubicBezTo>
                <a:lnTo>
                  <a:pt x="2586" y="1097"/>
                </a:lnTo>
                <a:lnTo>
                  <a:pt x="1408" y="0"/>
                </a:lnTo>
                <a:close/>
              </a:path>
            </a:pathLst>
          </a:custGeom>
          <a:solidFill>
            <a:srgbClr val="F0CABA"/>
          </a:solidFill>
          <a:ln>
            <a:noFill/>
          </a:ln>
        </p:spPr>
        <p:txBody>
          <a:bodyPr spcFirstLastPara="1" wrap="square" lIns="121900" tIns="121900" rIns="121900" bIns="121900" anchor="ctr" anchorCtr="0">
            <a:noAutofit/>
          </a:bodyPr>
          <a:lstStyle/>
          <a:p>
            <a:endParaRPr sz="2400"/>
          </a:p>
        </p:txBody>
      </p:sp>
      <p:sp>
        <p:nvSpPr>
          <p:cNvPr id="210" name="Google Shape;210;p32"/>
          <p:cNvSpPr/>
          <p:nvPr/>
        </p:nvSpPr>
        <p:spPr>
          <a:xfrm flipH="1">
            <a:off x="2727822" y="2665645"/>
            <a:ext cx="860681" cy="52931"/>
          </a:xfrm>
          <a:custGeom>
            <a:avLst/>
            <a:gdLst/>
            <a:ahLst/>
            <a:cxnLst/>
            <a:rect l="l" t="t" r="r" b="b"/>
            <a:pathLst>
              <a:path w="17854" h="1098" extrusionOk="0">
                <a:moveTo>
                  <a:pt x="567" y="1"/>
                </a:moveTo>
                <a:cubicBezTo>
                  <a:pt x="229" y="1"/>
                  <a:pt x="1" y="229"/>
                  <a:pt x="1" y="531"/>
                </a:cubicBezTo>
                <a:cubicBezTo>
                  <a:pt x="1" y="869"/>
                  <a:pt x="229" y="1097"/>
                  <a:pt x="567" y="1097"/>
                </a:cubicBezTo>
                <a:lnTo>
                  <a:pt x="17278" y="1097"/>
                </a:lnTo>
                <a:cubicBezTo>
                  <a:pt x="17589" y="1097"/>
                  <a:pt x="17854" y="869"/>
                  <a:pt x="17854" y="531"/>
                </a:cubicBezTo>
                <a:cubicBezTo>
                  <a:pt x="17854" y="229"/>
                  <a:pt x="17589" y="1"/>
                  <a:pt x="17278" y="1"/>
                </a:cubicBezTo>
                <a:close/>
              </a:path>
            </a:pathLst>
          </a:custGeom>
          <a:solidFill>
            <a:srgbClr val="809C92"/>
          </a:solidFill>
          <a:ln>
            <a:noFill/>
          </a:ln>
        </p:spPr>
        <p:txBody>
          <a:bodyPr spcFirstLastPara="1" wrap="square" lIns="121900" tIns="121900" rIns="121900" bIns="121900" anchor="ctr" anchorCtr="0">
            <a:noAutofit/>
          </a:bodyPr>
          <a:lstStyle/>
          <a:p>
            <a:endParaRPr sz="2400"/>
          </a:p>
        </p:txBody>
      </p:sp>
      <p:sp>
        <p:nvSpPr>
          <p:cNvPr id="211" name="Google Shape;211;p32"/>
          <p:cNvSpPr/>
          <p:nvPr/>
        </p:nvSpPr>
        <p:spPr>
          <a:xfrm flipH="1">
            <a:off x="2729558" y="2652438"/>
            <a:ext cx="860681" cy="55100"/>
          </a:xfrm>
          <a:custGeom>
            <a:avLst/>
            <a:gdLst/>
            <a:ahLst/>
            <a:cxnLst/>
            <a:rect l="l" t="t" r="r" b="b"/>
            <a:pathLst>
              <a:path w="17854" h="1143" extrusionOk="0">
                <a:moveTo>
                  <a:pt x="567" y="1"/>
                </a:moveTo>
                <a:cubicBezTo>
                  <a:pt x="265" y="1"/>
                  <a:pt x="0" y="275"/>
                  <a:pt x="0" y="576"/>
                </a:cubicBezTo>
                <a:cubicBezTo>
                  <a:pt x="0" y="878"/>
                  <a:pt x="265" y="1143"/>
                  <a:pt x="567" y="1143"/>
                </a:cubicBezTo>
                <a:lnTo>
                  <a:pt x="17278" y="1143"/>
                </a:lnTo>
                <a:cubicBezTo>
                  <a:pt x="17588" y="1143"/>
                  <a:pt x="17853" y="878"/>
                  <a:pt x="17853" y="576"/>
                </a:cubicBezTo>
                <a:cubicBezTo>
                  <a:pt x="17853" y="275"/>
                  <a:pt x="17588" y="1"/>
                  <a:pt x="1727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2" name="Google Shape;212;p32"/>
          <p:cNvSpPr/>
          <p:nvPr/>
        </p:nvSpPr>
        <p:spPr>
          <a:xfrm flipH="1">
            <a:off x="3761079" y="2159152"/>
            <a:ext cx="1832" cy="48"/>
          </a:xfrm>
          <a:custGeom>
            <a:avLst/>
            <a:gdLst/>
            <a:ahLst/>
            <a:cxnLst/>
            <a:rect l="l" t="t" r="r" b="b"/>
            <a:pathLst>
              <a:path w="38" h="1" extrusionOk="0">
                <a:moveTo>
                  <a:pt x="37" y="1"/>
                </a:moveTo>
                <a:lnTo>
                  <a:pt x="37" y="1"/>
                </a:lnTo>
                <a:lnTo>
                  <a:pt x="1" y="1"/>
                </a:lnTo>
                <a:close/>
              </a:path>
            </a:pathLst>
          </a:custGeom>
          <a:solidFill>
            <a:srgbClr val="809C92"/>
          </a:solidFill>
          <a:ln>
            <a:noFill/>
          </a:ln>
        </p:spPr>
        <p:txBody>
          <a:bodyPr spcFirstLastPara="1" wrap="square" lIns="121900" tIns="121900" rIns="121900" bIns="121900" anchor="ctr" anchorCtr="0">
            <a:noAutofit/>
          </a:bodyPr>
          <a:lstStyle/>
          <a:p>
            <a:endParaRPr sz="2400"/>
          </a:p>
        </p:txBody>
      </p:sp>
      <p:sp>
        <p:nvSpPr>
          <p:cNvPr id="213" name="Google Shape;213;p32"/>
          <p:cNvSpPr/>
          <p:nvPr/>
        </p:nvSpPr>
        <p:spPr>
          <a:xfrm flipH="1">
            <a:off x="4012945" y="2195693"/>
            <a:ext cx="252940" cy="302641"/>
          </a:xfrm>
          <a:custGeom>
            <a:avLst/>
            <a:gdLst/>
            <a:ahLst/>
            <a:cxnLst/>
            <a:rect l="l" t="t" r="r" b="b"/>
            <a:pathLst>
              <a:path w="5247" h="6278" extrusionOk="0">
                <a:moveTo>
                  <a:pt x="4797" y="1"/>
                </a:moveTo>
                <a:lnTo>
                  <a:pt x="649" y="5976"/>
                </a:lnTo>
                <a:cubicBezTo>
                  <a:pt x="494" y="6168"/>
                  <a:pt x="265" y="6278"/>
                  <a:pt x="1" y="6278"/>
                </a:cubicBezTo>
                <a:lnTo>
                  <a:pt x="1371" y="6278"/>
                </a:lnTo>
                <a:cubicBezTo>
                  <a:pt x="1636" y="6278"/>
                  <a:pt x="1864" y="6168"/>
                  <a:pt x="2020" y="5976"/>
                </a:cubicBezTo>
                <a:lnTo>
                  <a:pt x="5144" y="2130"/>
                </a:lnTo>
                <a:lnTo>
                  <a:pt x="5218" y="2130"/>
                </a:lnTo>
                <a:cubicBezTo>
                  <a:pt x="5218" y="2130"/>
                  <a:pt x="5218" y="2130"/>
                  <a:pt x="5218" y="2130"/>
                </a:cubicBezTo>
                <a:cubicBezTo>
                  <a:pt x="5247" y="2130"/>
                  <a:pt x="4797" y="1"/>
                  <a:pt x="4797" y="1"/>
                </a:cubicBezTo>
                <a:close/>
              </a:path>
            </a:pathLst>
          </a:custGeom>
          <a:solidFill>
            <a:srgbClr val="F0B399"/>
          </a:solidFill>
          <a:ln>
            <a:noFill/>
          </a:ln>
        </p:spPr>
        <p:txBody>
          <a:bodyPr spcFirstLastPara="1" wrap="square" lIns="121900" tIns="121900" rIns="121900" bIns="121900" anchor="ctr" anchorCtr="0">
            <a:noAutofit/>
          </a:bodyPr>
          <a:lstStyle/>
          <a:p>
            <a:endParaRPr sz="2400"/>
          </a:p>
        </p:txBody>
      </p:sp>
      <p:sp>
        <p:nvSpPr>
          <p:cNvPr id="214" name="Google Shape;214;p32"/>
          <p:cNvSpPr/>
          <p:nvPr/>
        </p:nvSpPr>
        <p:spPr>
          <a:xfrm flipH="1">
            <a:off x="3601224" y="2294803"/>
            <a:ext cx="233465" cy="1708541"/>
          </a:xfrm>
          <a:custGeom>
            <a:avLst/>
            <a:gdLst/>
            <a:ahLst/>
            <a:cxnLst/>
            <a:rect l="l" t="t" r="r" b="b"/>
            <a:pathLst>
              <a:path w="4843" h="35442" extrusionOk="0">
                <a:moveTo>
                  <a:pt x="1069" y="1"/>
                </a:moveTo>
                <a:cubicBezTo>
                  <a:pt x="1033" y="1"/>
                  <a:pt x="996" y="37"/>
                  <a:pt x="996" y="74"/>
                </a:cubicBezTo>
                <a:lnTo>
                  <a:pt x="1106" y="1179"/>
                </a:lnTo>
                <a:lnTo>
                  <a:pt x="1261" y="2358"/>
                </a:lnTo>
                <a:lnTo>
                  <a:pt x="1526" y="3884"/>
                </a:lnTo>
                <a:cubicBezTo>
                  <a:pt x="3052" y="5291"/>
                  <a:pt x="3162" y="10353"/>
                  <a:pt x="3162" y="10353"/>
                </a:cubicBezTo>
                <a:cubicBezTo>
                  <a:pt x="2056" y="13358"/>
                  <a:pt x="0" y="17433"/>
                  <a:pt x="0" y="17433"/>
                </a:cubicBezTo>
                <a:cubicBezTo>
                  <a:pt x="0" y="17433"/>
                  <a:pt x="1599" y="19800"/>
                  <a:pt x="1718" y="22614"/>
                </a:cubicBezTo>
                <a:cubicBezTo>
                  <a:pt x="1755" y="24058"/>
                  <a:pt x="2211" y="27484"/>
                  <a:pt x="2668" y="30453"/>
                </a:cubicBezTo>
                <a:cubicBezTo>
                  <a:pt x="3545" y="32966"/>
                  <a:pt x="4231" y="34875"/>
                  <a:pt x="4231" y="34875"/>
                </a:cubicBezTo>
                <a:lnTo>
                  <a:pt x="3317" y="34565"/>
                </a:lnTo>
                <a:lnTo>
                  <a:pt x="3280" y="34565"/>
                </a:lnTo>
                <a:cubicBezTo>
                  <a:pt x="3354" y="35104"/>
                  <a:pt x="3390" y="35442"/>
                  <a:pt x="3390" y="35442"/>
                </a:cubicBezTo>
                <a:lnTo>
                  <a:pt x="4797" y="35442"/>
                </a:lnTo>
                <a:cubicBezTo>
                  <a:pt x="4797" y="35442"/>
                  <a:pt x="3198" y="25428"/>
                  <a:pt x="3089" y="22614"/>
                </a:cubicBezTo>
                <a:cubicBezTo>
                  <a:pt x="3015" y="19800"/>
                  <a:pt x="1417" y="17433"/>
                  <a:pt x="1417" y="17433"/>
                </a:cubicBezTo>
                <a:cubicBezTo>
                  <a:pt x="1417" y="17433"/>
                  <a:pt x="3472" y="13358"/>
                  <a:pt x="4532" y="10353"/>
                </a:cubicBezTo>
                <a:cubicBezTo>
                  <a:pt x="4797" y="9594"/>
                  <a:pt x="4843" y="8872"/>
                  <a:pt x="4724" y="8224"/>
                </a:cubicBezTo>
                <a:lnTo>
                  <a:pt x="4267" y="8224"/>
                </a:lnTo>
                <a:cubicBezTo>
                  <a:pt x="3966" y="8224"/>
                  <a:pt x="3701" y="7959"/>
                  <a:pt x="3701" y="7648"/>
                </a:cubicBezTo>
                <a:cubicBezTo>
                  <a:pt x="3701" y="7347"/>
                  <a:pt x="3966" y="7082"/>
                  <a:pt x="4267" y="7082"/>
                </a:cubicBezTo>
                <a:lnTo>
                  <a:pt x="4459" y="7082"/>
                </a:lnTo>
                <a:cubicBezTo>
                  <a:pt x="3883" y="5675"/>
                  <a:pt x="2897" y="4679"/>
                  <a:pt x="2897" y="4679"/>
                </a:cubicBezTo>
                <a:lnTo>
                  <a:pt x="2860" y="4679"/>
                </a:lnTo>
                <a:cubicBezTo>
                  <a:pt x="2860" y="4679"/>
                  <a:pt x="2897" y="4679"/>
                  <a:pt x="2897" y="4642"/>
                </a:cubicBezTo>
                <a:lnTo>
                  <a:pt x="2632" y="2358"/>
                </a:lnTo>
                <a:lnTo>
                  <a:pt x="2513" y="1179"/>
                </a:lnTo>
                <a:lnTo>
                  <a:pt x="2440" y="686"/>
                </a:lnTo>
                <a:cubicBezTo>
                  <a:pt x="1828" y="384"/>
                  <a:pt x="1261" y="110"/>
                  <a:pt x="1069" y="1"/>
                </a:cubicBezTo>
                <a:close/>
              </a:path>
            </a:pathLst>
          </a:custGeom>
          <a:solidFill>
            <a:srgbClr val="F0B399"/>
          </a:solidFill>
          <a:ln>
            <a:noFill/>
          </a:ln>
        </p:spPr>
        <p:txBody>
          <a:bodyPr spcFirstLastPara="1" wrap="square" lIns="121900" tIns="121900" rIns="121900" bIns="121900" anchor="ctr" anchorCtr="0">
            <a:noAutofit/>
          </a:bodyPr>
          <a:lstStyle/>
          <a:p>
            <a:endParaRPr sz="2400"/>
          </a:p>
        </p:txBody>
      </p:sp>
      <p:sp>
        <p:nvSpPr>
          <p:cNvPr id="215" name="Google Shape;215;p32"/>
          <p:cNvSpPr/>
          <p:nvPr/>
        </p:nvSpPr>
        <p:spPr>
          <a:xfrm flipH="1">
            <a:off x="3847393" y="2736990"/>
            <a:ext cx="838652" cy="1266341"/>
          </a:xfrm>
          <a:custGeom>
            <a:avLst/>
            <a:gdLst/>
            <a:ahLst/>
            <a:cxnLst/>
            <a:rect l="l" t="t" r="r" b="b"/>
            <a:pathLst>
              <a:path w="17397" h="26269" extrusionOk="0">
                <a:moveTo>
                  <a:pt x="16866" y="1"/>
                </a:moveTo>
                <a:lnTo>
                  <a:pt x="16866" y="1"/>
                </a:lnTo>
                <a:cubicBezTo>
                  <a:pt x="14235" y="3089"/>
                  <a:pt x="8872" y="9101"/>
                  <a:pt x="8872" y="9101"/>
                </a:cubicBezTo>
                <a:cubicBezTo>
                  <a:pt x="9365" y="12527"/>
                  <a:pt x="3545" y="21244"/>
                  <a:pt x="1069" y="24743"/>
                </a:cubicBezTo>
                <a:cubicBezTo>
                  <a:pt x="841" y="25245"/>
                  <a:pt x="685" y="25547"/>
                  <a:pt x="685" y="25547"/>
                </a:cubicBezTo>
                <a:lnTo>
                  <a:pt x="457" y="25584"/>
                </a:lnTo>
                <a:cubicBezTo>
                  <a:pt x="155" y="26004"/>
                  <a:pt x="0" y="26269"/>
                  <a:pt x="0" y="26269"/>
                </a:cubicBezTo>
                <a:lnTo>
                  <a:pt x="1371" y="26269"/>
                </a:lnTo>
                <a:cubicBezTo>
                  <a:pt x="1371" y="26269"/>
                  <a:pt x="10928" y="13441"/>
                  <a:pt x="10242" y="9101"/>
                </a:cubicBezTo>
                <a:cubicBezTo>
                  <a:pt x="10242" y="9101"/>
                  <a:pt x="14811" y="4039"/>
                  <a:pt x="17323" y="1180"/>
                </a:cubicBezTo>
                <a:cubicBezTo>
                  <a:pt x="17396" y="531"/>
                  <a:pt x="16793" y="613"/>
                  <a:pt x="16866" y="1"/>
                </a:cubicBezTo>
                <a:close/>
              </a:path>
            </a:pathLst>
          </a:custGeom>
          <a:solidFill>
            <a:srgbClr val="F0B399"/>
          </a:solidFill>
          <a:ln>
            <a:noFill/>
          </a:ln>
        </p:spPr>
        <p:txBody>
          <a:bodyPr spcFirstLastPara="1" wrap="square" lIns="121900" tIns="121900" rIns="121900" bIns="121900" anchor="ctr" anchorCtr="0">
            <a:noAutofit/>
          </a:bodyPr>
          <a:lstStyle/>
          <a:p>
            <a:endParaRPr sz="2400"/>
          </a:p>
        </p:txBody>
      </p:sp>
      <p:sp>
        <p:nvSpPr>
          <p:cNvPr id="216" name="Google Shape;216;p32"/>
          <p:cNvSpPr/>
          <p:nvPr/>
        </p:nvSpPr>
        <p:spPr>
          <a:xfrm flipH="1">
            <a:off x="4364925" y="2944466"/>
            <a:ext cx="860681" cy="55100"/>
          </a:xfrm>
          <a:custGeom>
            <a:avLst/>
            <a:gdLst/>
            <a:ahLst/>
            <a:cxnLst/>
            <a:rect l="l" t="t" r="r" b="b"/>
            <a:pathLst>
              <a:path w="17854" h="1143" extrusionOk="0">
                <a:moveTo>
                  <a:pt x="576" y="0"/>
                </a:moveTo>
                <a:cubicBezTo>
                  <a:pt x="266" y="0"/>
                  <a:pt x="1" y="265"/>
                  <a:pt x="1" y="567"/>
                </a:cubicBezTo>
                <a:cubicBezTo>
                  <a:pt x="1" y="877"/>
                  <a:pt x="266" y="1142"/>
                  <a:pt x="576" y="1142"/>
                </a:cubicBezTo>
                <a:lnTo>
                  <a:pt x="17287" y="1142"/>
                </a:lnTo>
                <a:cubicBezTo>
                  <a:pt x="17589" y="1142"/>
                  <a:pt x="17854" y="877"/>
                  <a:pt x="17854" y="567"/>
                </a:cubicBezTo>
                <a:cubicBezTo>
                  <a:pt x="17854" y="265"/>
                  <a:pt x="17589" y="0"/>
                  <a:pt x="17287" y="0"/>
                </a:cubicBezTo>
                <a:close/>
              </a:path>
            </a:pathLst>
          </a:custGeom>
          <a:solidFill>
            <a:srgbClr val="809C92"/>
          </a:solidFill>
          <a:ln>
            <a:noFill/>
          </a:ln>
        </p:spPr>
        <p:txBody>
          <a:bodyPr spcFirstLastPara="1" wrap="square" lIns="121900" tIns="121900" rIns="121900" bIns="121900" anchor="ctr" anchorCtr="0">
            <a:noAutofit/>
          </a:bodyPr>
          <a:lstStyle/>
          <a:p>
            <a:endParaRPr sz="2400"/>
          </a:p>
        </p:txBody>
      </p:sp>
      <p:sp>
        <p:nvSpPr>
          <p:cNvPr id="217" name="Google Shape;217;p32"/>
          <p:cNvSpPr/>
          <p:nvPr/>
        </p:nvSpPr>
        <p:spPr>
          <a:xfrm flipH="1">
            <a:off x="4364925" y="2933427"/>
            <a:ext cx="860681" cy="55100"/>
          </a:xfrm>
          <a:custGeom>
            <a:avLst/>
            <a:gdLst/>
            <a:ahLst/>
            <a:cxnLst/>
            <a:rect l="l" t="t" r="r" b="b"/>
            <a:pathLst>
              <a:path w="17854" h="1143" extrusionOk="0">
                <a:moveTo>
                  <a:pt x="576" y="1"/>
                </a:moveTo>
                <a:cubicBezTo>
                  <a:pt x="266" y="1"/>
                  <a:pt x="1" y="266"/>
                  <a:pt x="1" y="567"/>
                </a:cubicBezTo>
                <a:cubicBezTo>
                  <a:pt x="1" y="878"/>
                  <a:pt x="266" y="1143"/>
                  <a:pt x="576" y="1143"/>
                </a:cubicBezTo>
                <a:lnTo>
                  <a:pt x="17287" y="1143"/>
                </a:lnTo>
                <a:cubicBezTo>
                  <a:pt x="17589" y="1143"/>
                  <a:pt x="17854" y="878"/>
                  <a:pt x="17854" y="567"/>
                </a:cubicBezTo>
                <a:cubicBezTo>
                  <a:pt x="17854" y="266"/>
                  <a:pt x="17589" y="1"/>
                  <a:pt x="1728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8" name="Google Shape;218;p32"/>
          <p:cNvSpPr/>
          <p:nvPr/>
        </p:nvSpPr>
        <p:spPr>
          <a:xfrm flipH="1">
            <a:off x="3750082" y="2421196"/>
            <a:ext cx="209265" cy="60837"/>
          </a:xfrm>
          <a:custGeom>
            <a:avLst/>
            <a:gdLst/>
            <a:ahLst/>
            <a:cxnLst/>
            <a:rect l="l" t="t" r="r" b="b"/>
            <a:pathLst>
              <a:path w="4341" h="1262" extrusionOk="0">
                <a:moveTo>
                  <a:pt x="4341" y="1"/>
                </a:moveTo>
                <a:lnTo>
                  <a:pt x="4341" y="1"/>
                </a:lnTo>
                <a:cubicBezTo>
                  <a:pt x="4340" y="1"/>
                  <a:pt x="3272" y="577"/>
                  <a:pt x="2321" y="650"/>
                </a:cubicBezTo>
                <a:cubicBezTo>
                  <a:pt x="1371" y="686"/>
                  <a:pt x="1" y="841"/>
                  <a:pt x="1" y="841"/>
                </a:cubicBezTo>
                <a:lnTo>
                  <a:pt x="119" y="878"/>
                </a:lnTo>
                <a:lnTo>
                  <a:pt x="193" y="960"/>
                </a:lnTo>
                <a:cubicBezTo>
                  <a:pt x="193" y="960"/>
                  <a:pt x="841" y="1106"/>
                  <a:pt x="1033" y="1106"/>
                </a:cubicBezTo>
                <a:cubicBezTo>
                  <a:pt x="1216" y="1106"/>
                  <a:pt x="4112" y="1262"/>
                  <a:pt x="4112" y="1262"/>
                </a:cubicBezTo>
                <a:lnTo>
                  <a:pt x="4341" y="1"/>
                </a:lnTo>
                <a:close/>
              </a:path>
            </a:pathLst>
          </a:custGeom>
          <a:solidFill>
            <a:srgbClr val="F0B399"/>
          </a:solidFill>
          <a:ln>
            <a:noFill/>
          </a:ln>
        </p:spPr>
        <p:txBody>
          <a:bodyPr spcFirstLastPara="1" wrap="square" lIns="121900" tIns="121900" rIns="121900" bIns="121900" anchor="ctr" anchorCtr="0">
            <a:noAutofit/>
          </a:bodyPr>
          <a:lstStyle/>
          <a:p>
            <a:endParaRPr sz="2400"/>
          </a:p>
        </p:txBody>
      </p:sp>
      <p:sp>
        <p:nvSpPr>
          <p:cNvPr id="219" name="Google Shape;219;p32"/>
          <p:cNvSpPr/>
          <p:nvPr/>
        </p:nvSpPr>
        <p:spPr>
          <a:xfrm flipH="1">
            <a:off x="2455926" y="4003511"/>
            <a:ext cx="3075729" cy="86387"/>
          </a:xfrm>
          <a:custGeom>
            <a:avLst/>
            <a:gdLst/>
            <a:ahLst/>
            <a:cxnLst/>
            <a:rect l="l" t="t" r="r" b="b"/>
            <a:pathLst>
              <a:path w="63803" h="1792" extrusionOk="0">
                <a:moveTo>
                  <a:pt x="1" y="0"/>
                </a:moveTo>
                <a:cubicBezTo>
                  <a:pt x="1676" y="1416"/>
                  <a:pt x="15158" y="1792"/>
                  <a:pt x="27958" y="1792"/>
                </a:cubicBezTo>
                <a:cubicBezTo>
                  <a:pt x="37218" y="1792"/>
                  <a:pt x="46122" y="1595"/>
                  <a:pt x="49942" y="1453"/>
                </a:cubicBezTo>
                <a:cubicBezTo>
                  <a:pt x="59078" y="1142"/>
                  <a:pt x="63802" y="0"/>
                  <a:pt x="6380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0" name="Google Shape;220;p32"/>
          <p:cNvSpPr/>
          <p:nvPr/>
        </p:nvSpPr>
        <p:spPr>
          <a:xfrm flipH="1">
            <a:off x="3963032" y="2073080"/>
            <a:ext cx="59101" cy="71395"/>
          </a:xfrm>
          <a:custGeom>
            <a:avLst/>
            <a:gdLst/>
            <a:ahLst/>
            <a:cxnLst/>
            <a:rect l="l" t="t" r="r" b="b"/>
            <a:pathLst>
              <a:path w="1226" h="1481" extrusionOk="0">
                <a:moveTo>
                  <a:pt x="1225" y="0"/>
                </a:moveTo>
                <a:lnTo>
                  <a:pt x="1" y="494"/>
                </a:lnTo>
                <a:lnTo>
                  <a:pt x="384" y="1480"/>
                </a:lnTo>
                <a:lnTo>
                  <a:pt x="1225" y="0"/>
                </a:lnTo>
                <a:close/>
              </a:path>
            </a:pathLst>
          </a:custGeom>
          <a:solidFill>
            <a:srgbClr val="F0B399"/>
          </a:solidFill>
          <a:ln>
            <a:noFill/>
          </a:ln>
        </p:spPr>
        <p:txBody>
          <a:bodyPr spcFirstLastPara="1" wrap="square" lIns="121900" tIns="121900" rIns="121900" bIns="121900" anchor="ctr" anchorCtr="0">
            <a:noAutofit/>
          </a:bodyPr>
          <a:lstStyle/>
          <a:p>
            <a:endParaRPr sz="2400"/>
          </a:p>
        </p:txBody>
      </p:sp>
      <p:sp>
        <p:nvSpPr>
          <p:cNvPr id="221" name="Google Shape;221;p32"/>
          <p:cNvSpPr/>
          <p:nvPr/>
        </p:nvSpPr>
        <p:spPr>
          <a:xfrm flipH="1">
            <a:off x="3834639" y="2702233"/>
            <a:ext cx="56884" cy="111888"/>
          </a:xfrm>
          <a:custGeom>
            <a:avLst/>
            <a:gdLst/>
            <a:ahLst/>
            <a:cxnLst/>
            <a:rect l="l" t="t" r="r" b="b"/>
            <a:pathLst>
              <a:path w="1180" h="2321" extrusionOk="0">
                <a:moveTo>
                  <a:pt x="997" y="0"/>
                </a:moveTo>
                <a:lnTo>
                  <a:pt x="1" y="1142"/>
                </a:lnTo>
                <a:lnTo>
                  <a:pt x="458" y="2321"/>
                </a:lnTo>
                <a:lnTo>
                  <a:pt x="951" y="1937"/>
                </a:lnTo>
                <a:lnTo>
                  <a:pt x="1179" y="567"/>
                </a:lnTo>
                <a:lnTo>
                  <a:pt x="997" y="0"/>
                </a:lnTo>
                <a:close/>
              </a:path>
            </a:pathLst>
          </a:custGeom>
          <a:solidFill>
            <a:srgbClr val="F0B399"/>
          </a:solidFill>
          <a:ln>
            <a:noFill/>
          </a:ln>
        </p:spPr>
        <p:txBody>
          <a:bodyPr spcFirstLastPara="1" wrap="square" lIns="121900" tIns="121900" rIns="121900" bIns="121900" anchor="ctr" anchorCtr="0">
            <a:noAutofit/>
          </a:bodyPr>
          <a:lstStyle/>
          <a:p>
            <a:endParaRPr sz="2400"/>
          </a:p>
        </p:txBody>
      </p:sp>
      <p:sp>
        <p:nvSpPr>
          <p:cNvPr id="222" name="Google Shape;222;p32"/>
          <p:cNvSpPr/>
          <p:nvPr/>
        </p:nvSpPr>
        <p:spPr>
          <a:xfrm flipH="1">
            <a:off x="3603397" y="2623369"/>
            <a:ext cx="60403" cy="93424"/>
          </a:xfrm>
          <a:custGeom>
            <a:avLst/>
            <a:gdLst/>
            <a:ahLst/>
            <a:cxnLst/>
            <a:rect l="l" t="t" r="r" b="b"/>
            <a:pathLst>
              <a:path w="1253" h="1938" extrusionOk="0">
                <a:moveTo>
                  <a:pt x="0" y="1"/>
                </a:moveTo>
                <a:lnTo>
                  <a:pt x="338" y="1709"/>
                </a:lnTo>
                <a:lnTo>
                  <a:pt x="1252" y="1938"/>
                </a:lnTo>
                <a:cubicBezTo>
                  <a:pt x="1216" y="686"/>
                  <a:pt x="841" y="74"/>
                  <a:pt x="841" y="74"/>
                </a:cubicBezTo>
                <a:lnTo>
                  <a:pt x="0" y="1"/>
                </a:lnTo>
                <a:close/>
              </a:path>
            </a:pathLst>
          </a:custGeom>
          <a:solidFill>
            <a:srgbClr val="F0B399"/>
          </a:solidFill>
          <a:ln>
            <a:noFill/>
          </a:ln>
        </p:spPr>
        <p:txBody>
          <a:bodyPr spcFirstLastPara="1" wrap="square" lIns="121900" tIns="121900" rIns="121900" bIns="121900" anchor="ctr" anchorCtr="0">
            <a:noAutofit/>
          </a:bodyPr>
          <a:lstStyle/>
          <a:p>
            <a:endParaRPr sz="2400"/>
          </a:p>
        </p:txBody>
      </p:sp>
      <p:sp>
        <p:nvSpPr>
          <p:cNvPr id="223" name="Google Shape;223;p32"/>
          <p:cNvSpPr/>
          <p:nvPr/>
        </p:nvSpPr>
        <p:spPr>
          <a:xfrm flipH="1">
            <a:off x="3715281" y="2276147"/>
            <a:ext cx="69659" cy="60981"/>
          </a:xfrm>
          <a:custGeom>
            <a:avLst/>
            <a:gdLst/>
            <a:ahLst/>
            <a:cxnLst/>
            <a:rect l="l" t="t" r="r" b="b"/>
            <a:pathLst>
              <a:path w="1445" h="1265" extrusionOk="0">
                <a:moveTo>
                  <a:pt x="545" y="0"/>
                </a:moveTo>
                <a:cubicBezTo>
                  <a:pt x="299" y="0"/>
                  <a:pt x="75" y="127"/>
                  <a:pt x="1" y="543"/>
                </a:cubicBezTo>
                <a:lnTo>
                  <a:pt x="1444" y="1265"/>
                </a:lnTo>
                <a:lnTo>
                  <a:pt x="1371" y="315"/>
                </a:lnTo>
                <a:cubicBezTo>
                  <a:pt x="1371" y="315"/>
                  <a:pt x="931" y="0"/>
                  <a:pt x="545" y="0"/>
                </a:cubicBezTo>
                <a:close/>
              </a:path>
            </a:pathLst>
          </a:custGeom>
          <a:solidFill>
            <a:srgbClr val="F0B399"/>
          </a:solidFill>
          <a:ln>
            <a:noFill/>
          </a:ln>
        </p:spPr>
        <p:txBody>
          <a:bodyPr spcFirstLastPara="1" wrap="square" lIns="121900" tIns="121900" rIns="121900" bIns="121900" anchor="ctr" anchorCtr="0">
            <a:noAutofit/>
          </a:bodyPr>
          <a:lstStyle/>
          <a:p>
            <a:endParaRPr sz="2400"/>
          </a:p>
        </p:txBody>
      </p:sp>
      <p:sp>
        <p:nvSpPr>
          <p:cNvPr id="224" name="Google Shape;224;p32"/>
          <p:cNvSpPr/>
          <p:nvPr/>
        </p:nvSpPr>
        <p:spPr>
          <a:xfrm flipH="1">
            <a:off x="3474780" y="2157421"/>
            <a:ext cx="247589" cy="177063"/>
          </a:xfrm>
          <a:custGeom>
            <a:avLst/>
            <a:gdLst/>
            <a:ahLst/>
            <a:cxnLst/>
            <a:rect l="l" t="t" r="r" b="b"/>
            <a:pathLst>
              <a:path w="5136" h="3673" extrusionOk="0">
                <a:moveTo>
                  <a:pt x="272" y="0"/>
                </a:moveTo>
                <a:cubicBezTo>
                  <a:pt x="83" y="0"/>
                  <a:pt x="0" y="54"/>
                  <a:pt x="0" y="54"/>
                </a:cubicBezTo>
                <a:cubicBezTo>
                  <a:pt x="338" y="100"/>
                  <a:pt x="3691" y="3562"/>
                  <a:pt x="3691" y="3562"/>
                </a:cubicBezTo>
                <a:lnTo>
                  <a:pt x="5135" y="3672"/>
                </a:lnTo>
                <a:cubicBezTo>
                  <a:pt x="5135" y="3672"/>
                  <a:pt x="2513" y="1086"/>
                  <a:pt x="1480" y="438"/>
                </a:cubicBezTo>
                <a:cubicBezTo>
                  <a:pt x="892" y="81"/>
                  <a:pt x="503" y="0"/>
                  <a:pt x="272" y="0"/>
                </a:cubicBezTo>
                <a:close/>
              </a:path>
            </a:pathLst>
          </a:custGeom>
          <a:solidFill>
            <a:srgbClr val="F0B399"/>
          </a:solidFill>
          <a:ln>
            <a:noFill/>
          </a:ln>
        </p:spPr>
        <p:txBody>
          <a:bodyPr spcFirstLastPara="1" wrap="square" lIns="121900" tIns="121900" rIns="121900" bIns="121900" anchor="ctr" anchorCtr="0">
            <a:noAutofit/>
          </a:bodyPr>
          <a:lstStyle/>
          <a:p>
            <a:endParaRPr sz="2400"/>
          </a:p>
        </p:txBody>
      </p:sp>
      <p:sp>
        <p:nvSpPr>
          <p:cNvPr id="225" name="Google Shape;225;p32"/>
          <p:cNvSpPr/>
          <p:nvPr/>
        </p:nvSpPr>
        <p:spPr>
          <a:xfrm flipH="1">
            <a:off x="3723089" y="2299816"/>
            <a:ext cx="177689" cy="156768"/>
          </a:xfrm>
          <a:custGeom>
            <a:avLst/>
            <a:gdLst/>
            <a:ahLst/>
            <a:cxnLst/>
            <a:rect l="l" t="t" r="r" b="b"/>
            <a:pathLst>
              <a:path w="3686" h="3252" extrusionOk="0">
                <a:moveTo>
                  <a:pt x="2035" y="0"/>
                </a:moveTo>
                <a:cubicBezTo>
                  <a:pt x="1764" y="0"/>
                  <a:pt x="1438" y="98"/>
                  <a:pt x="1070" y="390"/>
                </a:cubicBezTo>
                <a:cubicBezTo>
                  <a:pt x="1" y="1267"/>
                  <a:pt x="120" y="3204"/>
                  <a:pt x="1371" y="3250"/>
                </a:cubicBezTo>
                <a:cubicBezTo>
                  <a:pt x="1397" y="3251"/>
                  <a:pt x="1423" y="3252"/>
                  <a:pt x="1448" y="3252"/>
                </a:cubicBezTo>
                <a:cubicBezTo>
                  <a:pt x="2709" y="3252"/>
                  <a:pt x="3685" y="1509"/>
                  <a:pt x="2897" y="390"/>
                </a:cubicBezTo>
                <a:cubicBezTo>
                  <a:pt x="2897" y="390"/>
                  <a:pt x="2576" y="0"/>
                  <a:pt x="20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26" name="Google Shape;226;p32"/>
          <p:cNvSpPr/>
          <p:nvPr/>
        </p:nvSpPr>
        <p:spPr>
          <a:xfrm flipH="1">
            <a:off x="3757559" y="2230496"/>
            <a:ext cx="41892" cy="117672"/>
          </a:xfrm>
          <a:custGeom>
            <a:avLst/>
            <a:gdLst/>
            <a:ahLst/>
            <a:cxnLst/>
            <a:rect l="l" t="t" r="r" b="b"/>
            <a:pathLst>
              <a:path w="869" h="2441" extrusionOk="0">
                <a:moveTo>
                  <a:pt x="868" y="1"/>
                </a:moveTo>
                <a:lnTo>
                  <a:pt x="302" y="266"/>
                </a:lnTo>
                <a:lnTo>
                  <a:pt x="0" y="1600"/>
                </a:lnTo>
                <a:lnTo>
                  <a:pt x="868" y="2440"/>
                </a:lnTo>
                <a:lnTo>
                  <a:pt x="868"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27" name="Google Shape;227;p32"/>
          <p:cNvSpPr/>
          <p:nvPr/>
        </p:nvSpPr>
        <p:spPr>
          <a:xfrm flipH="1">
            <a:off x="3706026" y="2364411"/>
            <a:ext cx="97377" cy="86387"/>
          </a:xfrm>
          <a:custGeom>
            <a:avLst/>
            <a:gdLst/>
            <a:ahLst/>
            <a:cxnLst/>
            <a:rect l="l" t="t" r="r" b="b"/>
            <a:pathLst>
              <a:path w="2020" h="1792" extrusionOk="0">
                <a:moveTo>
                  <a:pt x="1910" y="0"/>
                </a:moveTo>
                <a:lnTo>
                  <a:pt x="493" y="156"/>
                </a:lnTo>
                <a:lnTo>
                  <a:pt x="0" y="1791"/>
                </a:lnTo>
                <a:lnTo>
                  <a:pt x="2019" y="1371"/>
                </a:lnTo>
                <a:lnTo>
                  <a:pt x="191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28" name="Google Shape;228;p32"/>
          <p:cNvSpPr/>
          <p:nvPr/>
        </p:nvSpPr>
        <p:spPr>
          <a:xfrm flipH="1">
            <a:off x="3885734" y="2289066"/>
            <a:ext cx="161685" cy="174508"/>
          </a:xfrm>
          <a:custGeom>
            <a:avLst/>
            <a:gdLst/>
            <a:ahLst/>
            <a:cxnLst/>
            <a:rect l="l" t="t" r="r" b="b"/>
            <a:pathLst>
              <a:path w="3354" h="3620" extrusionOk="0">
                <a:moveTo>
                  <a:pt x="804" y="1"/>
                </a:moveTo>
                <a:cubicBezTo>
                  <a:pt x="804" y="1"/>
                  <a:pt x="0" y="1682"/>
                  <a:pt x="457" y="2331"/>
                </a:cubicBezTo>
                <a:cubicBezTo>
                  <a:pt x="951" y="2970"/>
                  <a:pt x="1946" y="3619"/>
                  <a:pt x="1946" y="3619"/>
                </a:cubicBezTo>
                <a:cubicBezTo>
                  <a:pt x="1946" y="3619"/>
                  <a:pt x="3353" y="1371"/>
                  <a:pt x="80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29" name="Google Shape;229;p32"/>
          <p:cNvSpPr/>
          <p:nvPr/>
        </p:nvSpPr>
        <p:spPr>
          <a:xfrm flipH="1">
            <a:off x="3834637" y="2393912"/>
            <a:ext cx="118975" cy="69659"/>
          </a:xfrm>
          <a:custGeom>
            <a:avLst/>
            <a:gdLst/>
            <a:ahLst/>
            <a:cxnLst/>
            <a:rect l="l" t="t" r="r" b="b"/>
            <a:pathLst>
              <a:path w="2468" h="1445" extrusionOk="0">
                <a:moveTo>
                  <a:pt x="375" y="0"/>
                </a:moveTo>
                <a:lnTo>
                  <a:pt x="0" y="1444"/>
                </a:lnTo>
                <a:lnTo>
                  <a:pt x="0" y="1444"/>
                </a:lnTo>
                <a:lnTo>
                  <a:pt x="2467" y="1298"/>
                </a:lnTo>
                <a:lnTo>
                  <a:pt x="1444" y="37"/>
                </a:lnTo>
                <a:lnTo>
                  <a:pt x="1060" y="914"/>
                </a:lnTo>
                <a:lnTo>
                  <a:pt x="37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 name="TextBox 6">
            <a:extLst>
              <a:ext uri="{FF2B5EF4-FFF2-40B4-BE49-F238E27FC236}">
                <a16:creationId xmlns:a16="http://schemas.microsoft.com/office/drawing/2014/main" id="{3373F899-9CEB-4186-9839-910A4DBF95C2}"/>
              </a:ext>
            </a:extLst>
          </p:cNvPr>
          <p:cNvSpPr txBox="1"/>
          <p:nvPr/>
        </p:nvSpPr>
        <p:spPr>
          <a:xfrm>
            <a:off x="5779181" y="3429000"/>
            <a:ext cx="5970233" cy="830997"/>
          </a:xfrm>
          <a:prstGeom prst="rect">
            <a:avLst/>
          </a:prstGeom>
          <a:noFill/>
        </p:spPr>
        <p:txBody>
          <a:bodyPr wrap="square" rtlCol="0">
            <a:spAutoFit/>
          </a:bodyPr>
          <a:lstStyle/>
          <a:p>
            <a:r>
              <a:rPr lang="vi-VN" sz="4800" b="1" i="1" dirty="0">
                <a:solidFill>
                  <a:srgbClr val="00B0F0"/>
                </a:solidFill>
              </a:rPr>
              <a:t>Chi Tiết Thuộc Tính</a:t>
            </a:r>
            <a:endParaRPr lang="en-US" sz="4800" b="1" i="1" dirty="0">
              <a:solidFill>
                <a:srgbClr val="00B0F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FEE1D5-A8BC-472D-8144-8ADD78320BB1}"/>
              </a:ext>
            </a:extLst>
          </p:cNvPr>
          <p:cNvSpPr txBox="1"/>
          <p:nvPr/>
        </p:nvSpPr>
        <p:spPr>
          <a:xfrm>
            <a:off x="2869707" y="299462"/>
            <a:ext cx="6165540" cy="3346301"/>
          </a:xfrm>
          <a:prstGeom prst="rect">
            <a:avLst/>
          </a:prstGeom>
          <a:noFill/>
        </p:spPr>
        <p:txBody>
          <a:bodyPr wrap="square">
            <a:spAutoFit/>
          </a:bodyPr>
          <a:lstStyle/>
          <a:p>
            <a:pPr marL="0" marR="0" algn="ctr">
              <a:lnSpc>
                <a:spcPct val="135000"/>
              </a:lnSpc>
              <a:spcBef>
                <a:spcPts val="0"/>
              </a:spcBef>
              <a:spcAft>
                <a:spcPts val="0"/>
              </a:spcAft>
            </a:pP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Tên</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thành</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viên</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a:t>
            </a:r>
          </a:p>
          <a:p>
            <a:pPr marL="0" marR="0" algn="ctr">
              <a:lnSpc>
                <a:spcPct val="135000"/>
              </a:lnSpc>
              <a:spcBef>
                <a:spcPts val="0"/>
              </a:spcBef>
              <a:spcAft>
                <a:spcPts val="0"/>
              </a:spcAft>
            </a:pPr>
            <a:r>
              <a:rPr lang="en-US" sz="3200" b="1" u="sng" dirty="0">
                <a:solidFill>
                  <a:schemeClr val="bg1"/>
                </a:solidFill>
                <a:effectLst>
                  <a:glow rad="228600">
                    <a:schemeClr val="accent4">
                      <a:satMod val="175000"/>
                      <a:alpha val="40000"/>
                    </a:schemeClr>
                  </a:glow>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Lê Quang </a:t>
            </a:r>
            <a:r>
              <a:rPr lang="en-US" sz="3200" b="1" u="sng" dirty="0" err="1">
                <a:solidFill>
                  <a:schemeClr val="bg1"/>
                </a:solidFill>
                <a:effectLst>
                  <a:glow rad="228600">
                    <a:schemeClr val="accent4">
                      <a:satMod val="175000"/>
                      <a:alpha val="40000"/>
                    </a:schemeClr>
                  </a:glow>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Khải</a:t>
            </a:r>
            <a:r>
              <a:rPr lang="en-US" sz="3200" b="1" u="sng" dirty="0">
                <a:solidFill>
                  <a:schemeClr val="bg1"/>
                </a:solidFill>
                <a:effectLst>
                  <a:glow rad="228600">
                    <a:schemeClr val="accent4">
                      <a:satMod val="175000"/>
                      <a:alpha val="40000"/>
                    </a:schemeClr>
                  </a:glow>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 61136364 </a:t>
            </a:r>
            <a:endPar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35000"/>
              </a:lnSpc>
              <a:spcBef>
                <a:spcPts val="0"/>
              </a:spcBef>
              <a:spcAft>
                <a:spcPts val="0"/>
              </a:spcAft>
            </a:pP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Nguyễn</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Trung</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Thành</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 61134361</a:t>
            </a:r>
          </a:p>
          <a:p>
            <a:pPr marL="0" marR="0" algn="ctr">
              <a:lnSpc>
                <a:spcPct val="135000"/>
              </a:lnSpc>
              <a:spcBef>
                <a:spcPts val="0"/>
              </a:spcBef>
              <a:spcAft>
                <a:spcPts val="0"/>
              </a:spcAft>
            </a:pP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Trương</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Đình</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Huế</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- 61133694</a:t>
            </a:r>
          </a:p>
          <a:p>
            <a:pPr marL="0" marR="0" algn="ctr">
              <a:lnSpc>
                <a:spcPct val="135000"/>
              </a:lnSpc>
              <a:spcBef>
                <a:spcPts val="0"/>
              </a:spcBef>
              <a:spcAft>
                <a:spcPts val="0"/>
              </a:spcAft>
            </a:pP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Phạm</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Xuân</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3200" b="1" dirty="0">
                <a:solidFill>
                  <a:schemeClr val="bg1"/>
                </a:solidFill>
                <a:effectLst>
                  <a:glow rad="228600">
                    <a:schemeClr val="accent4">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rPr>
              <a:t> – 61134397</a:t>
            </a:r>
          </a:p>
        </p:txBody>
      </p:sp>
      <p:pic>
        <p:nvPicPr>
          <p:cNvPr id="1030" name="Picture 6">
            <a:extLst>
              <a:ext uri="{FF2B5EF4-FFF2-40B4-BE49-F238E27FC236}">
                <a16:creationId xmlns:a16="http://schemas.microsoft.com/office/drawing/2014/main" id="{B0D4B71C-ADE2-4339-9AB3-E0221542FD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44536" y="3430769"/>
            <a:ext cx="4847207"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Chỗ dành sẵn cho Số hiệu Bản chiếu 1">
            <a:extLst>
              <a:ext uri="{FF2B5EF4-FFF2-40B4-BE49-F238E27FC236}">
                <a16:creationId xmlns:a16="http://schemas.microsoft.com/office/drawing/2014/main" id="{9717A23D-87A3-4C6A-9264-34BED02AF291}"/>
              </a:ext>
            </a:extLst>
          </p:cNvPr>
          <p:cNvSpPr>
            <a:spLocks noGrp="1"/>
          </p:cNvSpPr>
          <p:nvPr>
            <p:ph type="sldNum" sz="quarter" idx="12"/>
          </p:nvPr>
        </p:nvSpPr>
        <p:spPr/>
        <p:txBody>
          <a:bodyPr/>
          <a:lstStyle/>
          <a:p>
            <a:fld id="{6FB30DB6-D32E-4C23-9BD4-574053F89CB4}" type="slidenum">
              <a:rPr lang="en-US" smtClean="0"/>
              <a:t>2</a:t>
            </a:fld>
            <a:endParaRPr lang="en-US"/>
          </a:p>
        </p:txBody>
      </p:sp>
    </p:spTree>
    <p:extLst>
      <p:ext uri="{BB962C8B-B14F-4D97-AF65-F5344CB8AC3E}">
        <p14:creationId xmlns:p14="http://schemas.microsoft.com/office/powerpoint/2010/main" val="417113941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9516D2F-37CF-4AFB-9C96-CE3FA9B04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17CF72-27B8-4C0C-B615-90365BB7ED57}"/>
              </a:ext>
            </a:extLst>
          </p:cNvPr>
          <p:cNvGraphicFramePr>
            <a:graphicFrameLocks noGrp="1"/>
          </p:cNvGraphicFramePr>
          <p:nvPr>
            <p:extLst>
              <p:ext uri="{D42A27DB-BD31-4B8C-83A1-F6EECF244321}">
                <p14:modId xmlns:p14="http://schemas.microsoft.com/office/powerpoint/2010/main" val="1859713884"/>
              </p:ext>
            </p:extLst>
          </p:nvPr>
        </p:nvGraphicFramePr>
        <p:xfrm>
          <a:off x="384901" y="2752738"/>
          <a:ext cx="11244647" cy="3413760"/>
        </p:xfrm>
        <a:graphic>
          <a:graphicData uri="http://schemas.openxmlformats.org/drawingml/2006/table">
            <a:tbl>
              <a:tblPr firstRow="1" bandRow="1"/>
              <a:tblGrid>
                <a:gridCol w="2014827">
                  <a:extLst>
                    <a:ext uri="{9D8B030D-6E8A-4147-A177-3AD203B41FA5}">
                      <a16:colId xmlns:a16="http://schemas.microsoft.com/office/drawing/2014/main" val="2749565532"/>
                    </a:ext>
                  </a:extLst>
                </a:gridCol>
                <a:gridCol w="1920657">
                  <a:extLst>
                    <a:ext uri="{9D8B030D-6E8A-4147-A177-3AD203B41FA5}">
                      <a16:colId xmlns:a16="http://schemas.microsoft.com/office/drawing/2014/main" val="3658161801"/>
                    </a:ext>
                  </a:extLst>
                </a:gridCol>
                <a:gridCol w="1862203">
                  <a:extLst>
                    <a:ext uri="{9D8B030D-6E8A-4147-A177-3AD203B41FA5}">
                      <a16:colId xmlns:a16="http://schemas.microsoft.com/office/drawing/2014/main" val="2030262572"/>
                    </a:ext>
                  </a:extLst>
                </a:gridCol>
                <a:gridCol w="1945709">
                  <a:extLst>
                    <a:ext uri="{9D8B030D-6E8A-4147-A177-3AD203B41FA5}">
                      <a16:colId xmlns:a16="http://schemas.microsoft.com/office/drawing/2014/main" val="2880797423"/>
                    </a:ext>
                  </a:extLst>
                </a:gridCol>
                <a:gridCol w="3501251">
                  <a:extLst>
                    <a:ext uri="{9D8B030D-6E8A-4147-A177-3AD203B41FA5}">
                      <a16:colId xmlns:a16="http://schemas.microsoft.com/office/drawing/2014/main" val="3619356131"/>
                    </a:ext>
                  </a:extLst>
                </a:gridCol>
              </a:tblGrid>
              <a:tr h="709534">
                <a:tc>
                  <a:txBody>
                    <a:bodyPr/>
                    <a:lstStyle/>
                    <a:p>
                      <a:r>
                        <a:rPr lang="vi-VN" sz="2400" dirty="0"/>
                        <a:t>STT</a:t>
                      </a:r>
                      <a:endParaRPr lang="en-US" sz="2400" dirty="0"/>
                    </a:p>
                  </a:txBody>
                  <a:tcPr marL="121920" marR="121920" marT="60960" marB="60960"/>
                </a:tc>
                <a:tc>
                  <a:txBody>
                    <a:bodyPr/>
                    <a:lstStyle/>
                    <a:p>
                      <a:r>
                        <a:rPr lang="vi-VN" sz="2400" dirty="0"/>
                        <a:t>Tên Thuộc Tính</a:t>
                      </a:r>
                      <a:endParaRPr lang="en-US" sz="2400" dirty="0"/>
                    </a:p>
                  </a:txBody>
                  <a:tcPr marL="121920" marR="121920" marT="60960" marB="60960"/>
                </a:tc>
                <a:tc>
                  <a:txBody>
                    <a:bodyPr/>
                    <a:lstStyle/>
                    <a:p>
                      <a:r>
                        <a:rPr lang="vi-VN" sz="2400" dirty="0"/>
                        <a:t>Kiểu dữ Liệu</a:t>
                      </a:r>
                      <a:endParaRPr lang="en-US" sz="2400" dirty="0"/>
                    </a:p>
                  </a:txBody>
                  <a:tcPr marL="121920" marR="121920" marT="60960" marB="60960"/>
                </a:tc>
                <a:tc>
                  <a:txBody>
                    <a:bodyPr/>
                    <a:lstStyle/>
                    <a:p>
                      <a:r>
                        <a:rPr lang="vi-VN" sz="2400" dirty="0"/>
                        <a:t>Null</a:t>
                      </a:r>
                      <a:endParaRPr lang="en-US" sz="2400" dirty="0"/>
                    </a:p>
                  </a:txBody>
                  <a:tcPr marL="121920" marR="121920" marT="60960" marB="60960"/>
                </a:tc>
                <a:tc>
                  <a:txBody>
                    <a:bodyPr/>
                    <a:lstStyle/>
                    <a:p>
                      <a:r>
                        <a:rPr lang="vi-VN" sz="2400" dirty="0"/>
                        <a:t>Ghi chú</a:t>
                      </a:r>
                      <a:endParaRPr lang="en-US" sz="2400" dirty="0"/>
                    </a:p>
                  </a:txBody>
                  <a:tcPr marL="121920" marR="121920" marT="60960" marB="60960"/>
                </a:tc>
                <a:extLst>
                  <a:ext uri="{0D108BD9-81ED-4DB2-BD59-A6C34878D82A}">
                    <a16:rowId xmlns:a16="http://schemas.microsoft.com/office/drawing/2014/main" val="2222969453"/>
                  </a:ext>
                </a:extLst>
              </a:tr>
              <a:tr h="709534">
                <a:tc>
                  <a:txBody>
                    <a:bodyPr/>
                    <a:lstStyle/>
                    <a:p>
                      <a:r>
                        <a:rPr lang="vi-VN" sz="2400" dirty="0"/>
                        <a:t>1</a:t>
                      </a:r>
                      <a:endParaRPr lang="en-US" sz="2400" dirty="0"/>
                    </a:p>
                  </a:txBody>
                  <a:tcPr marL="121920" marR="121920" marT="60960" marB="60960"/>
                </a:tc>
                <a:tc>
                  <a:txBody>
                    <a:bodyPr/>
                    <a:lstStyle/>
                    <a:p>
                      <a:r>
                        <a:rPr lang="vi-VN" sz="2400" dirty="0"/>
                        <a:t>MALDD</a:t>
                      </a:r>
                      <a:endParaRPr lang="en-US" sz="2400" dirty="0"/>
                    </a:p>
                  </a:txBody>
                  <a:tcPr marL="121920" marR="121920" marT="60960" marB="60960"/>
                </a:tc>
                <a:tc>
                  <a:txBody>
                    <a:bodyPr/>
                    <a:lstStyle/>
                    <a:p>
                      <a:r>
                        <a:rPr lang="en-US" sz="2400" dirty="0"/>
                        <a:t>Characters(6)</a:t>
                      </a:r>
                    </a:p>
                  </a:txBody>
                  <a:tcPr marL="121920" marR="121920" marT="60960" marB="60960"/>
                </a:tc>
                <a:tc>
                  <a:txBody>
                    <a:bodyPr/>
                    <a:lstStyle/>
                    <a:p>
                      <a:endParaRPr lang="en-US" sz="2400" dirty="0"/>
                    </a:p>
                  </a:txBody>
                  <a:tcPr marL="121920" marR="121920" marT="60960" marB="60960"/>
                </a:tc>
                <a:tc>
                  <a:txBody>
                    <a:bodyPr/>
                    <a:lstStyle/>
                    <a:p>
                      <a:r>
                        <a:rPr lang="vi-VN" sz="2400" dirty="0"/>
                        <a:t>Mã Loại Địa Điểm</a:t>
                      </a:r>
                      <a:endParaRPr lang="en-US" sz="2400" dirty="0"/>
                    </a:p>
                  </a:txBody>
                  <a:tcPr marL="121920" marR="121920" marT="60960" marB="60960"/>
                </a:tc>
                <a:extLst>
                  <a:ext uri="{0D108BD9-81ED-4DB2-BD59-A6C34878D82A}">
                    <a16:rowId xmlns:a16="http://schemas.microsoft.com/office/drawing/2014/main" val="2735571915"/>
                  </a:ext>
                </a:extLst>
              </a:tr>
              <a:tr h="1013620">
                <a:tc>
                  <a:txBody>
                    <a:bodyPr/>
                    <a:lstStyle/>
                    <a:p>
                      <a:r>
                        <a:rPr lang="vi-VN" sz="2400" dirty="0"/>
                        <a:t>2</a:t>
                      </a:r>
                      <a:endParaRPr lang="en-US" sz="2400" dirty="0"/>
                    </a:p>
                  </a:txBody>
                  <a:tcPr marL="121920" marR="121920" marT="60960" marB="60960"/>
                </a:tc>
                <a:tc>
                  <a:txBody>
                    <a:bodyPr/>
                    <a:lstStyle/>
                    <a:p>
                      <a:r>
                        <a:rPr lang="vi-VN" sz="2400" dirty="0"/>
                        <a:t>TENLDD</a:t>
                      </a:r>
                      <a:endParaRPr lang="en-US" sz="240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Characters(50)</a:t>
                      </a:r>
                    </a:p>
                    <a:p>
                      <a:endParaRPr lang="en-US" sz="2400" dirty="0"/>
                    </a:p>
                  </a:txBody>
                  <a:tcPr marL="121920" marR="121920" marT="60960" marB="60960"/>
                </a:tc>
                <a:tc>
                  <a:txBody>
                    <a:bodyPr/>
                    <a:lstStyle/>
                    <a:p>
                      <a:endParaRPr lang="en-US" sz="2400" dirty="0"/>
                    </a:p>
                  </a:txBody>
                  <a:tcPr marL="121920" marR="121920" marT="60960" marB="60960"/>
                </a:tc>
                <a:tc>
                  <a:txBody>
                    <a:bodyPr/>
                    <a:lstStyle/>
                    <a:p>
                      <a:r>
                        <a:rPr lang="vi-VN" sz="2400" dirty="0"/>
                        <a:t>Tên Loại Địa Điểm</a:t>
                      </a:r>
                      <a:endParaRPr lang="en-US" sz="2400" dirty="0"/>
                    </a:p>
                  </a:txBody>
                  <a:tcPr marL="121920" marR="121920" marT="60960" marB="60960"/>
                </a:tc>
                <a:extLst>
                  <a:ext uri="{0D108BD9-81ED-4DB2-BD59-A6C34878D82A}">
                    <a16:rowId xmlns:a16="http://schemas.microsoft.com/office/drawing/2014/main" val="4269306762"/>
                  </a:ext>
                </a:extLst>
              </a:tr>
              <a:tr h="405448">
                <a:tc>
                  <a:txBody>
                    <a:bodyPr/>
                    <a:lstStyle/>
                    <a:p>
                      <a:r>
                        <a:rPr lang="vi-VN" sz="2400" dirty="0"/>
                        <a:t>3</a:t>
                      </a:r>
                      <a:endParaRPr lang="en-US" sz="2400" dirty="0"/>
                    </a:p>
                  </a:txBody>
                  <a:tcPr marL="121920" marR="121920" marT="60960" marB="60960"/>
                </a:tc>
                <a:tc>
                  <a:txBody>
                    <a:bodyPr/>
                    <a:lstStyle/>
                    <a:p>
                      <a:r>
                        <a:rPr lang="vi-VN" sz="2400" dirty="0"/>
                        <a:t>GHICHU</a:t>
                      </a:r>
                      <a:endParaRPr lang="en-US" sz="2400" dirty="0"/>
                    </a:p>
                  </a:txBody>
                  <a:tcPr marL="121920" marR="121920" marT="60960" marB="60960"/>
                </a:tc>
                <a:tc>
                  <a:txBody>
                    <a:bodyPr/>
                    <a:lstStyle/>
                    <a:p>
                      <a:endParaRPr lang="en-US" sz="2400"/>
                    </a:p>
                  </a:txBody>
                  <a:tcPr marL="121920" marR="121920" marT="60960" marB="60960"/>
                </a:tc>
                <a:tc>
                  <a:txBody>
                    <a:bodyPr/>
                    <a:lstStyle/>
                    <a:p>
                      <a:r>
                        <a:rPr lang="en-US" sz="2400" dirty="0"/>
                        <a:t>X</a:t>
                      </a:r>
                    </a:p>
                  </a:txBody>
                  <a:tcPr marL="121920" marR="121920" marT="60960" marB="60960"/>
                </a:tc>
                <a:tc>
                  <a:txBody>
                    <a:bodyPr/>
                    <a:lstStyle/>
                    <a:p>
                      <a:r>
                        <a:rPr lang="vi-VN" sz="2400" dirty="0"/>
                        <a:t>Ghi Chú</a:t>
                      </a:r>
                      <a:endParaRPr lang="en-US" sz="2400" dirty="0"/>
                    </a:p>
                  </a:txBody>
                  <a:tcPr marL="121920" marR="121920" marT="60960" marB="60960"/>
                </a:tc>
                <a:extLst>
                  <a:ext uri="{0D108BD9-81ED-4DB2-BD59-A6C34878D82A}">
                    <a16:rowId xmlns:a16="http://schemas.microsoft.com/office/drawing/2014/main" val="1613406292"/>
                  </a:ext>
                </a:extLst>
              </a:tr>
            </a:tbl>
          </a:graphicData>
        </a:graphic>
      </p:graphicFrame>
      <p:sp>
        <p:nvSpPr>
          <p:cNvPr id="5" name="TextBox 4">
            <a:extLst>
              <a:ext uri="{FF2B5EF4-FFF2-40B4-BE49-F238E27FC236}">
                <a16:creationId xmlns:a16="http://schemas.microsoft.com/office/drawing/2014/main" id="{88403721-2B3D-431A-B110-A68836FAEEF9}"/>
              </a:ext>
            </a:extLst>
          </p:cNvPr>
          <p:cNvSpPr txBox="1"/>
          <p:nvPr/>
        </p:nvSpPr>
        <p:spPr>
          <a:xfrm>
            <a:off x="4089962" y="1287701"/>
            <a:ext cx="3207124" cy="461665"/>
          </a:xfrm>
          <a:prstGeom prst="rect">
            <a:avLst/>
          </a:prstGeom>
          <a:noFill/>
        </p:spPr>
        <p:txBody>
          <a:bodyPr wrap="square" rtlCol="0">
            <a:spAutoFit/>
          </a:bodyPr>
          <a:lstStyle/>
          <a:p>
            <a:r>
              <a:rPr lang="vi-VN" sz="2400" dirty="0"/>
              <a:t>Bảng Loại Địa Điểm</a:t>
            </a:r>
            <a:endParaRPr lang="en-US" sz="2400" dirty="0"/>
          </a:p>
        </p:txBody>
      </p:sp>
    </p:spTree>
    <p:extLst>
      <p:ext uri="{BB962C8B-B14F-4D97-AF65-F5344CB8AC3E}">
        <p14:creationId xmlns:p14="http://schemas.microsoft.com/office/powerpoint/2010/main" val="1363363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050" name="Picture 2">
            <a:extLst>
              <a:ext uri="{FF2B5EF4-FFF2-40B4-BE49-F238E27FC236}">
                <a16:creationId xmlns:a16="http://schemas.microsoft.com/office/drawing/2014/main" id="{23C02576-264D-4FF2-A081-B296DDCC7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E817C92F-245F-4418-BD17-C4710DDE2452}"/>
              </a:ext>
            </a:extLst>
          </p:cNvPr>
          <p:cNvGraphicFramePr>
            <a:graphicFrameLocks noGrp="1"/>
          </p:cNvGraphicFramePr>
          <p:nvPr>
            <p:extLst>
              <p:ext uri="{D42A27DB-BD31-4B8C-83A1-F6EECF244321}">
                <p14:modId xmlns:p14="http://schemas.microsoft.com/office/powerpoint/2010/main" val="1132553055"/>
              </p:ext>
            </p:extLst>
          </p:nvPr>
        </p:nvGraphicFramePr>
        <p:xfrm>
          <a:off x="331634" y="2354816"/>
          <a:ext cx="11244645" cy="3178183"/>
        </p:xfrm>
        <a:graphic>
          <a:graphicData uri="http://schemas.openxmlformats.org/drawingml/2006/table">
            <a:tbl>
              <a:tblPr firstRow="1" bandRow="1"/>
              <a:tblGrid>
                <a:gridCol w="1948260">
                  <a:extLst>
                    <a:ext uri="{9D8B030D-6E8A-4147-A177-3AD203B41FA5}">
                      <a16:colId xmlns:a16="http://schemas.microsoft.com/office/drawing/2014/main" val="2749565532"/>
                    </a:ext>
                  </a:extLst>
                </a:gridCol>
                <a:gridCol w="1948260">
                  <a:extLst>
                    <a:ext uri="{9D8B030D-6E8A-4147-A177-3AD203B41FA5}">
                      <a16:colId xmlns:a16="http://schemas.microsoft.com/office/drawing/2014/main" val="3658161801"/>
                    </a:ext>
                  </a:extLst>
                </a:gridCol>
                <a:gridCol w="1924070">
                  <a:extLst>
                    <a:ext uri="{9D8B030D-6E8A-4147-A177-3AD203B41FA5}">
                      <a16:colId xmlns:a16="http://schemas.microsoft.com/office/drawing/2014/main" val="2030262572"/>
                    </a:ext>
                  </a:extLst>
                </a:gridCol>
                <a:gridCol w="1972450">
                  <a:extLst>
                    <a:ext uri="{9D8B030D-6E8A-4147-A177-3AD203B41FA5}">
                      <a16:colId xmlns:a16="http://schemas.microsoft.com/office/drawing/2014/main" val="2880797423"/>
                    </a:ext>
                  </a:extLst>
                </a:gridCol>
                <a:gridCol w="3451605">
                  <a:extLst>
                    <a:ext uri="{9D8B030D-6E8A-4147-A177-3AD203B41FA5}">
                      <a16:colId xmlns:a16="http://schemas.microsoft.com/office/drawing/2014/main" val="3619356131"/>
                    </a:ext>
                  </a:extLst>
                </a:gridCol>
              </a:tblGrid>
              <a:tr h="0">
                <a:tc>
                  <a:txBody>
                    <a:bodyPr/>
                    <a:lstStyle/>
                    <a:p>
                      <a:r>
                        <a:rPr lang="vi-VN" sz="2400" dirty="0"/>
                        <a:t>STT</a:t>
                      </a:r>
                      <a:endParaRPr lang="en-US" sz="2400" dirty="0"/>
                    </a:p>
                  </a:txBody>
                  <a:tcPr marL="121920" marR="121920" marT="60960" marB="60960"/>
                </a:tc>
                <a:tc>
                  <a:txBody>
                    <a:bodyPr/>
                    <a:lstStyle/>
                    <a:p>
                      <a:r>
                        <a:rPr lang="vi-VN" sz="2400" dirty="0"/>
                        <a:t>Tên Thuộc Tính</a:t>
                      </a:r>
                      <a:endParaRPr lang="en-US" sz="2400" dirty="0"/>
                    </a:p>
                  </a:txBody>
                  <a:tcPr marL="121920" marR="121920" marT="60960" marB="60960"/>
                </a:tc>
                <a:tc>
                  <a:txBody>
                    <a:bodyPr/>
                    <a:lstStyle/>
                    <a:p>
                      <a:r>
                        <a:rPr lang="vi-VN" sz="2400" dirty="0"/>
                        <a:t>Kiểu dữ Liệu</a:t>
                      </a:r>
                      <a:endParaRPr lang="en-US" sz="2400" dirty="0"/>
                    </a:p>
                  </a:txBody>
                  <a:tcPr marL="121920" marR="121920" marT="60960" marB="60960"/>
                </a:tc>
                <a:tc>
                  <a:txBody>
                    <a:bodyPr/>
                    <a:lstStyle/>
                    <a:p>
                      <a:r>
                        <a:rPr lang="vi-VN" sz="2400" dirty="0"/>
                        <a:t>Null</a:t>
                      </a:r>
                      <a:endParaRPr lang="en-US" sz="2400" dirty="0"/>
                    </a:p>
                  </a:txBody>
                  <a:tcPr marL="121920" marR="121920" marT="60960" marB="60960"/>
                </a:tc>
                <a:tc>
                  <a:txBody>
                    <a:bodyPr/>
                    <a:lstStyle/>
                    <a:p>
                      <a:r>
                        <a:rPr lang="vi-VN" sz="2400" dirty="0"/>
                        <a:t>Ghi chú</a:t>
                      </a:r>
                      <a:endParaRPr lang="en-US" sz="2400" dirty="0"/>
                    </a:p>
                  </a:txBody>
                  <a:tcPr marL="121920" marR="121920" marT="60960" marB="60960"/>
                </a:tc>
                <a:extLst>
                  <a:ext uri="{0D108BD9-81ED-4DB2-BD59-A6C34878D82A}">
                    <a16:rowId xmlns:a16="http://schemas.microsoft.com/office/drawing/2014/main" val="2222969453"/>
                  </a:ext>
                </a:extLst>
              </a:tr>
              <a:tr h="617863">
                <a:tc>
                  <a:txBody>
                    <a:bodyPr/>
                    <a:lstStyle/>
                    <a:p>
                      <a:r>
                        <a:rPr lang="vi-VN" sz="2400" dirty="0"/>
                        <a:t>1</a:t>
                      </a:r>
                      <a:endParaRPr lang="en-US" sz="2400" dirty="0"/>
                    </a:p>
                  </a:txBody>
                  <a:tcPr marL="121920" marR="121920" marT="60960" marB="60960"/>
                </a:tc>
                <a:tc>
                  <a:txBody>
                    <a:bodyPr/>
                    <a:lstStyle/>
                    <a:p>
                      <a:r>
                        <a:rPr lang="vi-VN" sz="2400" dirty="0"/>
                        <a:t>MAD</a:t>
                      </a:r>
                      <a:endParaRPr lang="en-US" sz="2400" dirty="0"/>
                    </a:p>
                  </a:txBody>
                  <a:tcPr marL="121920" marR="121920" marT="60960" marB="60960"/>
                </a:tc>
                <a:tc>
                  <a:txBody>
                    <a:bodyPr/>
                    <a:lstStyle/>
                    <a:p>
                      <a:r>
                        <a:rPr lang="en-US" sz="2400" dirty="0"/>
                        <a:t>Characters(6)</a:t>
                      </a:r>
                    </a:p>
                  </a:txBody>
                  <a:tcPr marL="121920" marR="121920" marT="60960" marB="60960"/>
                </a:tc>
                <a:tc>
                  <a:txBody>
                    <a:bodyPr/>
                    <a:lstStyle/>
                    <a:p>
                      <a:endParaRPr lang="en-US" sz="2400" dirty="0"/>
                    </a:p>
                  </a:txBody>
                  <a:tcPr marL="121920" marR="121920" marT="60960" marB="60960"/>
                </a:tc>
                <a:tc>
                  <a:txBody>
                    <a:bodyPr/>
                    <a:lstStyle/>
                    <a:p>
                      <a:r>
                        <a:rPr lang="vi-VN" sz="2400" dirty="0"/>
                        <a:t>Mã Đường</a:t>
                      </a:r>
                      <a:endParaRPr lang="en-US" sz="2400" dirty="0"/>
                    </a:p>
                  </a:txBody>
                  <a:tcPr marL="121920" marR="121920" marT="60960" marB="60960"/>
                </a:tc>
                <a:extLst>
                  <a:ext uri="{0D108BD9-81ED-4DB2-BD59-A6C34878D82A}">
                    <a16:rowId xmlns:a16="http://schemas.microsoft.com/office/drawing/2014/main" val="2735571915"/>
                  </a:ext>
                </a:extLst>
              </a:tr>
              <a:tr h="1219200">
                <a:tc>
                  <a:txBody>
                    <a:bodyPr/>
                    <a:lstStyle/>
                    <a:p>
                      <a:r>
                        <a:rPr lang="vi-VN" sz="2400" dirty="0"/>
                        <a:t>2</a:t>
                      </a:r>
                      <a:endParaRPr lang="en-US" sz="2400" dirty="0"/>
                    </a:p>
                  </a:txBody>
                  <a:tcPr marL="121920" marR="121920" marT="60960" marB="60960"/>
                </a:tc>
                <a:tc>
                  <a:txBody>
                    <a:bodyPr/>
                    <a:lstStyle/>
                    <a:p>
                      <a:r>
                        <a:rPr lang="vi-VN" sz="2400" dirty="0"/>
                        <a:t>TEND</a:t>
                      </a:r>
                      <a:endParaRPr lang="en-US" sz="240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Characters(50)</a:t>
                      </a:r>
                    </a:p>
                    <a:p>
                      <a:endParaRPr lang="en-US" sz="2400" dirty="0"/>
                    </a:p>
                  </a:txBody>
                  <a:tcPr marL="121920" marR="121920" marT="60960" marB="60960"/>
                </a:tc>
                <a:tc>
                  <a:txBody>
                    <a:bodyPr/>
                    <a:lstStyle/>
                    <a:p>
                      <a:endParaRPr lang="en-US" sz="2400" dirty="0"/>
                    </a:p>
                  </a:txBody>
                  <a:tcPr marL="121920" marR="121920" marT="60960" marB="60960"/>
                </a:tc>
                <a:tc>
                  <a:txBody>
                    <a:bodyPr/>
                    <a:lstStyle/>
                    <a:p>
                      <a:r>
                        <a:rPr lang="vi-VN" sz="2400" dirty="0"/>
                        <a:t>Tên Đường</a:t>
                      </a:r>
                      <a:endParaRPr lang="en-US" sz="2400" dirty="0"/>
                    </a:p>
                  </a:txBody>
                  <a:tcPr marL="121920" marR="121920" marT="60960" marB="60960"/>
                </a:tc>
                <a:extLst>
                  <a:ext uri="{0D108BD9-81ED-4DB2-BD59-A6C34878D82A}">
                    <a16:rowId xmlns:a16="http://schemas.microsoft.com/office/drawing/2014/main" val="4269306762"/>
                  </a:ext>
                </a:extLst>
              </a:tr>
              <a:tr h="0">
                <a:tc>
                  <a:txBody>
                    <a:bodyPr/>
                    <a:lstStyle/>
                    <a:p>
                      <a:r>
                        <a:rPr lang="vi-VN" sz="2400" dirty="0"/>
                        <a:t>3</a:t>
                      </a:r>
                      <a:endParaRPr lang="en-US" sz="2400" dirty="0"/>
                    </a:p>
                  </a:txBody>
                  <a:tcPr marL="121920" marR="121920" marT="60960" marB="60960"/>
                </a:tc>
                <a:tc>
                  <a:txBody>
                    <a:bodyPr/>
                    <a:lstStyle/>
                    <a:p>
                      <a:r>
                        <a:rPr lang="vi-VN" sz="2400" dirty="0"/>
                        <a:t>GHICHU</a:t>
                      </a:r>
                      <a:endParaRPr lang="en-US" sz="2400" dirty="0"/>
                    </a:p>
                  </a:txBody>
                  <a:tcPr marL="121920" marR="121920" marT="60960" marB="60960"/>
                </a:tc>
                <a:tc>
                  <a:txBody>
                    <a:bodyPr/>
                    <a:lstStyle/>
                    <a:p>
                      <a:endParaRPr lang="en-US" sz="2400"/>
                    </a:p>
                  </a:txBody>
                  <a:tcPr marL="121920" marR="121920" marT="60960" marB="60960"/>
                </a:tc>
                <a:tc>
                  <a:txBody>
                    <a:bodyPr/>
                    <a:lstStyle/>
                    <a:p>
                      <a:r>
                        <a:rPr lang="en-US" sz="2400" dirty="0"/>
                        <a:t>X</a:t>
                      </a:r>
                    </a:p>
                  </a:txBody>
                  <a:tcPr marL="121920" marR="121920" marT="60960" marB="60960"/>
                </a:tc>
                <a:tc>
                  <a:txBody>
                    <a:bodyPr/>
                    <a:lstStyle/>
                    <a:p>
                      <a:r>
                        <a:rPr lang="vi-VN" sz="2400" dirty="0"/>
                        <a:t>Ghi Chú</a:t>
                      </a:r>
                      <a:endParaRPr lang="en-US" sz="2400" dirty="0"/>
                    </a:p>
                  </a:txBody>
                  <a:tcPr marL="121920" marR="121920" marT="60960" marB="60960"/>
                </a:tc>
                <a:extLst>
                  <a:ext uri="{0D108BD9-81ED-4DB2-BD59-A6C34878D82A}">
                    <a16:rowId xmlns:a16="http://schemas.microsoft.com/office/drawing/2014/main" val="1613406292"/>
                  </a:ext>
                </a:extLst>
              </a:tr>
            </a:tbl>
          </a:graphicData>
        </a:graphic>
      </p:graphicFrame>
      <p:sp>
        <p:nvSpPr>
          <p:cNvPr id="15" name="TextBox 14">
            <a:extLst>
              <a:ext uri="{FF2B5EF4-FFF2-40B4-BE49-F238E27FC236}">
                <a16:creationId xmlns:a16="http://schemas.microsoft.com/office/drawing/2014/main" id="{022D75CB-D1E2-4F26-B1C8-772C903AB9F2}"/>
              </a:ext>
            </a:extLst>
          </p:cNvPr>
          <p:cNvSpPr txBox="1"/>
          <p:nvPr/>
        </p:nvSpPr>
        <p:spPr>
          <a:xfrm>
            <a:off x="3930163" y="865559"/>
            <a:ext cx="3207124" cy="461665"/>
          </a:xfrm>
          <a:prstGeom prst="rect">
            <a:avLst/>
          </a:prstGeom>
          <a:noFill/>
        </p:spPr>
        <p:txBody>
          <a:bodyPr wrap="square" rtlCol="0">
            <a:spAutoFit/>
          </a:bodyPr>
          <a:lstStyle/>
          <a:p>
            <a:r>
              <a:rPr lang="vi-VN" sz="2400" dirty="0"/>
              <a:t>Bảng Tên Đường</a:t>
            </a: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7C8C6401-0C19-4EF3-96CE-D3699A290545}"/>
              </a:ext>
            </a:extLst>
          </p:cNvPr>
          <p:cNvGraphicFramePr>
            <a:graphicFrameLocks noGrp="1"/>
          </p:cNvGraphicFramePr>
          <p:nvPr>
            <p:extLst>
              <p:ext uri="{D42A27DB-BD31-4B8C-83A1-F6EECF244321}">
                <p14:modId xmlns:p14="http://schemas.microsoft.com/office/powerpoint/2010/main" val="3010372014"/>
              </p:ext>
            </p:extLst>
          </p:nvPr>
        </p:nvGraphicFramePr>
        <p:xfrm>
          <a:off x="1344168" y="438672"/>
          <a:ext cx="9208009" cy="3740070"/>
        </p:xfrm>
        <a:graphic>
          <a:graphicData uri="http://schemas.openxmlformats.org/drawingml/2006/table">
            <a:tbl>
              <a:tblPr firstRow="1" firstCol="1" bandRow="1">
                <a:tableStyleId>{5C22544A-7EE6-4342-B048-85BDC9FD1C3A}</a:tableStyleId>
              </a:tblPr>
              <a:tblGrid>
                <a:gridCol w="524626">
                  <a:extLst>
                    <a:ext uri="{9D8B030D-6E8A-4147-A177-3AD203B41FA5}">
                      <a16:colId xmlns:a16="http://schemas.microsoft.com/office/drawing/2014/main" val="3842381221"/>
                    </a:ext>
                  </a:extLst>
                </a:gridCol>
                <a:gridCol w="2894461">
                  <a:extLst>
                    <a:ext uri="{9D8B030D-6E8A-4147-A177-3AD203B41FA5}">
                      <a16:colId xmlns:a16="http://schemas.microsoft.com/office/drawing/2014/main" val="3600235109"/>
                    </a:ext>
                  </a:extLst>
                </a:gridCol>
                <a:gridCol w="2894461">
                  <a:extLst>
                    <a:ext uri="{9D8B030D-6E8A-4147-A177-3AD203B41FA5}">
                      <a16:colId xmlns:a16="http://schemas.microsoft.com/office/drawing/2014/main" val="1521558221"/>
                    </a:ext>
                  </a:extLst>
                </a:gridCol>
                <a:gridCol w="2894461">
                  <a:extLst>
                    <a:ext uri="{9D8B030D-6E8A-4147-A177-3AD203B41FA5}">
                      <a16:colId xmlns:a16="http://schemas.microsoft.com/office/drawing/2014/main" val="3800409417"/>
                    </a:ext>
                  </a:extLst>
                </a:gridCol>
              </a:tblGrid>
              <a:tr h="387608">
                <a:tc>
                  <a:txBody>
                    <a:bodyPr/>
                    <a:lstStyle/>
                    <a:p>
                      <a:pPr marL="0" marR="0" indent="-217170" algn="ctr">
                        <a:lnSpc>
                          <a:spcPct val="135000"/>
                        </a:lnSpc>
                        <a:spcBef>
                          <a:spcPts val="600"/>
                        </a:spcBef>
                        <a:spcAft>
                          <a:spcPts val="600"/>
                        </a:spcAft>
                      </a:pPr>
                      <a:r>
                        <a:rPr lang="en-US" sz="1200" dirty="0">
                          <a:effectLst/>
                        </a:rPr>
                        <a:t>STT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en-US" sz="1200">
                          <a:effectLst/>
                        </a:rPr>
                        <a:t>Tên Theme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en-US" sz="1200">
                          <a:effectLst/>
                        </a:rPr>
                        <a:t>Kiểu dữ liệu của Theme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en-US" sz="1200">
                          <a:effectLst/>
                        </a:rPr>
                        <a:t>Thuộc tính của Theme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extLst>
                  <a:ext uri="{0D108BD9-81ED-4DB2-BD59-A6C34878D82A}">
                    <a16:rowId xmlns:a16="http://schemas.microsoft.com/office/drawing/2014/main" val="650941646"/>
                  </a:ext>
                </a:extLst>
              </a:tr>
              <a:tr h="631757">
                <a:tc>
                  <a:txBody>
                    <a:bodyPr/>
                    <a:lstStyle/>
                    <a:p>
                      <a:pPr marL="0" marR="0" algn="ctr">
                        <a:lnSpc>
                          <a:spcPct val="135000"/>
                        </a:lnSpc>
                        <a:spcBef>
                          <a:spcPts val="600"/>
                        </a:spcBef>
                        <a:spcAft>
                          <a:spcPts val="600"/>
                        </a:spcAft>
                      </a:pPr>
                      <a:r>
                        <a:rPr lang="en-US" sz="1200">
                          <a:effectLst/>
                        </a:rPr>
                        <a:t>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en-US" sz="1200" dirty="0" err="1">
                          <a:effectLst/>
                        </a:rPr>
                        <a:t>Xã</a:t>
                      </a:r>
                      <a:r>
                        <a:rPr lang="en-US" sz="1200" dirty="0">
                          <a:effectLst/>
                        </a:rPr>
                        <a:t> </a:t>
                      </a:r>
                      <a:r>
                        <a:rPr lang="en-US" sz="1200" dirty="0" err="1">
                          <a:effectLst/>
                        </a:rPr>
                        <a:t>phường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en-US" sz="1200">
                          <a:effectLst/>
                        </a:rPr>
                        <a:t>Polygon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en-US" sz="1200">
                          <a:effectLst/>
                        </a:rPr>
                        <a:t>Mã phường xã, Mã thành phố, Tên phường xã.</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extLst>
                  <a:ext uri="{0D108BD9-81ED-4DB2-BD59-A6C34878D82A}">
                    <a16:rowId xmlns:a16="http://schemas.microsoft.com/office/drawing/2014/main" val="3185469517"/>
                  </a:ext>
                </a:extLst>
              </a:tr>
              <a:tr h="773542">
                <a:tc>
                  <a:txBody>
                    <a:bodyPr/>
                    <a:lstStyle/>
                    <a:p>
                      <a:pPr marL="0" marR="0" algn="ctr">
                        <a:lnSpc>
                          <a:spcPct val="135000"/>
                        </a:lnSpc>
                        <a:spcBef>
                          <a:spcPts val="600"/>
                        </a:spcBef>
                        <a:spcAft>
                          <a:spcPts val="600"/>
                        </a:spcAft>
                      </a:pPr>
                      <a:r>
                        <a:rPr lang="en-US" sz="1200">
                          <a:effectLst/>
                        </a:rPr>
                        <a:t>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en-US" sz="1200" dirty="0" err="1">
                          <a:effectLst/>
                        </a:rPr>
                        <a:t>Đường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en-US" sz="1200">
                          <a:effectLst/>
                        </a:rPr>
                        <a:t>Polyline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en-US" sz="1200" dirty="0" err="1">
                          <a:effectLst/>
                        </a:rPr>
                        <a:t>Mã</a:t>
                      </a:r>
                      <a:r>
                        <a:rPr lang="en-US" sz="1200" dirty="0">
                          <a:effectLst/>
                        </a:rPr>
                        <a:t> </a:t>
                      </a:r>
                      <a:r>
                        <a:rPr lang="en-US" sz="1200" dirty="0" err="1">
                          <a:effectLst/>
                        </a:rPr>
                        <a:t>đường</a:t>
                      </a:r>
                      <a:r>
                        <a:rPr lang="en-US" sz="1200" dirty="0">
                          <a:effectLst/>
                        </a:rPr>
                        <a:t>, </a:t>
                      </a:r>
                      <a:r>
                        <a:rPr lang="en-US" sz="1200" dirty="0" err="1">
                          <a:effectLst/>
                        </a:rPr>
                        <a:t>Tên</a:t>
                      </a:r>
                      <a:r>
                        <a:rPr lang="en-US" sz="1200" dirty="0">
                          <a:effectLst/>
                        </a:rPr>
                        <a:t> </a:t>
                      </a:r>
                      <a:r>
                        <a:rPr lang="en-US" sz="1200" dirty="0" err="1">
                          <a:effectLst/>
                        </a:rPr>
                        <a:t>đường</a:t>
                      </a:r>
                      <a:r>
                        <a:rPr lang="en-US" sz="1200" dirty="0">
                          <a:effectLst/>
                        </a:rPr>
                        <a:t>, </a:t>
                      </a:r>
                      <a:r>
                        <a:rPr lang="en-US" sz="1200" dirty="0" err="1">
                          <a:effectLst/>
                        </a:rPr>
                        <a:t>Mã</a:t>
                      </a:r>
                      <a:r>
                        <a:rPr lang="en-US" sz="1200" dirty="0">
                          <a:effectLst/>
                        </a:rPr>
                        <a:t> </a:t>
                      </a:r>
                      <a:r>
                        <a:rPr lang="en-US" sz="1200" dirty="0" err="1">
                          <a:effectLst/>
                        </a:rPr>
                        <a:t>loại</a:t>
                      </a:r>
                      <a:r>
                        <a:rPr lang="en-US" sz="1200" dirty="0">
                          <a:effectLst/>
                        </a:rPr>
                        <a:t> </a:t>
                      </a:r>
                      <a:r>
                        <a:rPr lang="en-US" sz="1200" dirty="0" err="1">
                          <a:effectLst/>
                        </a:rPr>
                        <a:t>đường</a:t>
                      </a:r>
                      <a:r>
                        <a:rPr lang="en-US" sz="1200" dirty="0">
                          <a:effectLst/>
                        </a:rPr>
                        <a: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extLst>
                  <a:ext uri="{0D108BD9-81ED-4DB2-BD59-A6C34878D82A}">
                    <a16:rowId xmlns:a16="http://schemas.microsoft.com/office/drawing/2014/main" val="2592072175"/>
                  </a:ext>
                </a:extLst>
              </a:tr>
              <a:tr h="1947163">
                <a:tc>
                  <a:txBody>
                    <a:bodyPr/>
                    <a:lstStyle/>
                    <a:p>
                      <a:pPr marL="0" marR="0" algn="ctr">
                        <a:lnSpc>
                          <a:spcPct val="135000"/>
                        </a:lnSpc>
                        <a:spcBef>
                          <a:spcPts val="600"/>
                        </a:spcBef>
                        <a:spcAft>
                          <a:spcPts val="600"/>
                        </a:spcAft>
                      </a:pPr>
                      <a:r>
                        <a:rPr lang="en-US" sz="1200">
                          <a:effectLst/>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vi-VN" sz="1200" dirty="0">
                          <a:effectLst/>
                        </a:rPr>
                        <a:t>Địa Điểm Du Lịch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en-US" sz="1200" dirty="0">
                          <a:effectLst/>
                        </a:rPr>
                        <a:t>Point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tc>
                  <a:txBody>
                    <a:bodyPr/>
                    <a:lstStyle/>
                    <a:p>
                      <a:pPr marL="0" marR="0" algn="ctr">
                        <a:lnSpc>
                          <a:spcPct val="135000"/>
                        </a:lnSpc>
                        <a:spcBef>
                          <a:spcPts val="600"/>
                        </a:spcBef>
                        <a:spcAft>
                          <a:spcPts val="600"/>
                        </a:spcAft>
                      </a:pPr>
                      <a:r>
                        <a:rPr lang="en-US" sz="1200" dirty="0" err="1">
                          <a:effectLst/>
                        </a:rPr>
                        <a:t>Mã</a:t>
                      </a:r>
                      <a:r>
                        <a:rPr lang="en-US" sz="1200" dirty="0">
                          <a:effectLst/>
                        </a:rPr>
                        <a:t> </a:t>
                      </a:r>
                      <a:r>
                        <a:rPr lang="vi-VN" sz="1200" dirty="0">
                          <a:effectLst/>
                        </a:rPr>
                        <a:t>địa điểm</a:t>
                      </a:r>
                      <a:r>
                        <a:rPr lang="en-US" sz="1200" dirty="0">
                          <a:effectLst/>
                        </a:rPr>
                        <a:t>, ID </a:t>
                      </a:r>
                      <a:r>
                        <a:rPr lang="en-US" sz="1200" dirty="0" err="1">
                          <a:effectLst/>
                        </a:rPr>
                        <a:t>người</a:t>
                      </a:r>
                      <a:r>
                        <a:rPr lang="en-US" sz="1200" dirty="0">
                          <a:effectLst/>
                        </a:rPr>
                        <a:t> </a:t>
                      </a:r>
                      <a:r>
                        <a:rPr lang="en-US" sz="1200" dirty="0" err="1">
                          <a:effectLst/>
                        </a:rPr>
                        <a:t>dùng</a:t>
                      </a:r>
                      <a:r>
                        <a:rPr lang="en-US" sz="1200" dirty="0">
                          <a:effectLst/>
                        </a:rPr>
                        <a:t>, </a:t>
                      </a:r>
                      <a:r>
                        <a:rPr lang="en-US" sz="1200" dirty="0" err="1">
                          <a:effectLst/>
                        </a:rPr>
                        <a:t>Mã</a:t>
                      </a:r>
                      <a:r>
                        <a:rPr lang="en-US" sz="1200" dirty="0">
                          <a:effectLst/>
                        </a:rPr>
                        <a:t> </a:t>
                      </a:r>
                      <a:r>
                        <a:rPr lang="en-US" sz="1200" dirty="0" err="1">
                          <a:effectLst/>
                        </a:rPr>
                        <a:t>đường</a:t>
                      </a:r>
                      <a:r>
                        <a:rPr lang="en-US" sz="1200" dirty="0">
                          <a:effectLst/>
                        </a:rPr>
                        <a:t>, </a:t>
                      </a:r>
                      <a:r>
                        <a:rPr lang="en-US" sz="1200" dirty="0" err="1">
                          <a:effectLst/>
                        </a:rPr>
                        <a:t>Mã</a:t>
                      </a:r>
                      <a:r>
                        <a:rPr lang="en-US" sz="1200" dirty="0">
                          <a:effectLst/>
                        </a:rPr>
                        <a:t> </a:t>
                      </a:r>
                      <a:r>
                        <a:rPr lang="en-US" sz="1200" dirty="0" err="1">
                          <a:effectLst/>
                        </a:rPr>
                        <a:t>tiện</a:t>
                      </a:r>
                      <a:r>
                        <a:rPr lang="en-US" sz="1200" dirty="0">
                          <a:effectLst/>
                        </a:rPr>
                        <a:t> </a:t>
                      </a:r>
                      <a:r>
                        <a:rPr lang="en-US" sz="1200" dirty="0" err="1">
                          <a:effectLst/>
                        </a:rPr>
                        <a:t>nghi</a:t>
                      </a:r>
                      <a:r>
                        <a:rPr lang="en-US" sz="1200" dirty="0">
                          <a:effectLst/>
                        </a:rPr>
                        <a:t>, </a:t>
                      </a:r>
                      <a:r>
                        <a:rPr lang="en-US" sz="1200" dirty="0" err="1">
                          <a:effectLst/>
                        </a:rPr>
                        <a:t>Mã</a:t>
                      </a:r>
                      <a:r>
                        <a:rPr lang="en-US" sz="1200" dirty="0">
                          <a:effectLst/>
                        </a:rPr>
                        <a:t> </a:t>
                      </a:r>
                      <a:r>
                        <a:rPr lang="en-US" sz="1200" dirty="0" err="1">
                          <a:effectLst/>
                        </a:rPr>
                        <a:t>loại</a:t>
                      </a:r>
                      <a:r>
                        <a:rPr lang="en-US" sz="1200" dirty="0">
                          <a:effectLst/>
                        </a:rPr>
                        <a:t> </a:t>
                      </a:r>
                      <a:r>
                        <a:rPr lang="en-US" sz="1200" dirty="0" err="1">
                          <a:effectLst/>
                        </a:rPr>
                        <a:t>loại</a:t>
                      </a:r>
                      <a:r>
                        <a:rPr lang="en-US" sz="1200" dirty="0">
                          <a:effectLst/>
                        </a:rPr>
                        <a:t> </a:t>
                      </a:r>
                      <a:r>
                        <a:rPr lang="vi-VN" sz="1200" dirty="0">
                          <a:effectLst/>
                        </a:rPr>
                        <a:t>địa điểm</a:t>
                      </a:r>
                      <a:r>
                        <a:rPr lang="en-US" sz="1200" dirty="0">
                          <a:effectLst/>
                        </a:rPr>
                        <a:t>, </a:t>
                      </a:r>
                      <a:r>
                        <a:rPr lang="en-US" sz="1200" dirty="0" err="1">
                          <a:effectLst/>
                        </a:rPr>
                        <a:t>Mã</a:t>
                      </a:r>
                      <a:r>
                        <a:rPr lang="en-US" sz="1200" dirty="0">
                          <a:effectLst/>
                        </a:rPr>
                        <a:t> </a:t>
                      </a:r>
                      <a:r>
                        <a:rPr lang="en-US" sz="1200" dirty="0" err="1">
                          <a:effectLst/>
                        </a:rPr>
                        <a:t>phường</a:t>
                      </a:r>
                      <a:r>
                        <a:rPr lang="en-US" sz="1200" dirty="0">
                          <a:effectLst/>
                        </a:rPr>
                        <a:t> </a:t>
                      </a:r>
                      <a:r>
                        <a:rPr lang="en-US" sz="1200" dirty="0" err="1">
                          <a:effectLst/>
                        </a:rPr>
                        <a:t>xã</a:t>
                      </a:r>
                      <a:r>
                        <a:rPr lang="en-US" sz="1200" dirty="0">
                          <a:effectLst/>
                        </a:rPr>
                        <a:t>, </a:t>
                      </a:r>
                      <a:r>
                        <a:rPr lang="en-US" sz="1200" dirty="0" err="1">
                          <a:effectLst/>
                        </a:rPr>
                        <a:t>Tọa</a:t>
                      </a:r>
                      <a:r>
                        <a:rPr lang="en-US" sz="1200" dirty="0">
                          <a:effectLst/>
                        </a:rPr>
                        <a:t> </a:t>
                      </a:r>
                      <a:r>
                        <a:rPr lang="en-US" sz="1200" dirty="0" err="1">
                          <a:effectLst/>
                        </a:rPr>
                        <a:t>độ</a:t>
                      </a:r>
                      <a:r>
                        <a:rPr lang="en-US" sz="1200" dirty="0">
                          <a:effectLst/>
                        </a:rPr>
                        <a:t> X </a:t>
                      </a:r>
                      <a:r>
                        <a:rPr lang="en-US" sz="1200" dirty="0" err="1">
                          <a:effectLst/>
                        </a:rPr>
                        <a:t>địa</a:t>
                      </a:r>
                      <a:r>
                        <a:rPr lang="en-US" sz="1200" dirty="0">
                          <a:effectLst/>
                        </a:rPr>
                        <a:t> </a:t>
                      </a:r>
                      <a:r>
                        <a:rPr lang="vi-VN" sz="1200" dirty="0">
                          <a:effectLst/>
                        </a:rPr>
                        <a:t>điểm</a:t>
                      </a:r>
                      <a:r>
                        <a:rPr lang="en-US" sz="1200" dirty="0">
                          <a:effectLst/>
                        </a:rPr>
                        <a:t>, </a:t>
                      </a:r>
                      <a:r>
                        <a:rPr lang="en-US" sz="1200" dirty="0" err="1">
                          <a:effectLst/>
                        </a:rPr>
                        <a:t>Tọa</a:t>
                      </a:r>
                      <a:r>
                        <a:rPr lang="en-US" sz="1200" dirty="0">
                          <a:effectLst/>
                        </a:rPr>
                        <a:t> </a:t>
                      </a:r>
                      <a:r>
                        <a:rPr lang="en-US" sz="1200" dirty="0" err="1">
                          <a:effectLst/>
                        </a:rPr>
                        <a:t>độ</a:t>
                      </a:r>
                      <a:r>
                        <a:rPr lang="en-US" sz="1200" dirty="0">
                          <a:effectLst/>
                        </a:rPr>
                        <a:t> Y </a:t>
                      </a:r>
                      <a:r>
                        <a:rPr lang="en-US" sz="1200" dirty="0" err="1">
                          <a:effectLst/>
                        </a:rPr>
                        <a:t>địa</a:t>
                      </a:r>
                      <a:r>
                        <a:rPr lang="en-US" sz="1200" dirty="0">
                          <a:effectLst/>
                        </a:rPr>
                        <a:t> </a:t>
                      </a:r>
                      <a:r>
                        <a:rPr lang="vi-VN" sz="1200" dirty="0">
                          <a:effectLst/>
                        </a:rPr>
                        <a:t>điểm</a:t>
                      </a:r>
                      <a:r>
                        <a:rPr lang="en-US" sz="1200" dirty="0">
                          <a:effectLst/>
                        </a:rPr>
                        <a:t>, </a:t>
                      </a:r>
                      <a:r>
                        <a:rPr lang="en-US" sz="1200" dirty="0" err="1">
                          <a:effectLst/>
                        </a:rPr>
                        <a:t>Giá</a:t>
                      </a:r>
                      <a:r>
                        <a:rPr lang="en-US" sz="1200" dirty="0">
                          <a:effectLst/>
                        </a:rPr>
                        <a:t> </a:t>
                      </a:r>
                      <a:r>
                        <a:rPr lang="vi-VN" sz="1200" dirty="0">
                          <a:effectLst/>
                        </a:rPr>
                        <a:t>vé</a:t>
                      </a:r>
                      <a:r>
                        <a:rPr lang="en-US" sz="1200" dirty="0">
                          <a:effectLst/>
                        </a:rPr>
                        <a:t>, </a:t>
                      </a:r>
                      <a:r>
                        <a:rPr lang="en-US" sz="1200" dirty="0" err="1">
                          <a:effectLst/>
                        </a:rPr>
                        <a:t>giờ</a:t>
                      </a:r>
                      <a:r>
                        <a:rPr lang="en-US" sz="1200" dirty="0">
                          <a:effectLst/>
                        </a:rPr>
                        <a:t> </a:t>
                      </a:r>
                      <a:r>
                        <a:rPr lang="vi-VN" sz="1200" dirty="0">
                          <a:effectLst/>
                        </a:rPr>
                        <a:t>hoạt động</a:t>
                      </a:r>
                      <a:r>
                        <a:rPr lang="en-US" sz="1200" dirty="0">
                          <a:effectLst/>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321" marR="43321" marT="0" marB="0" anchor="ctr"/>
                </a:tc>
                <a:extLst>
                  <a:ext uri="{0D108BD9-81ED-4DB2-BD59-A6C34878D82A}">
                    <a16:rowId xmlns:a16="http://schemas.microsoft.com/office/drawing/2014/main" val="1429001021"/>
                  </a:ext>
                </a:extLst>
              </a:tr>
            </a:tbl>
          </a:graphicData>
        </a:graphic>
      </p:graphicFrame>
      <p:sp>
        <p:nvSpPr>
          <p:cNvPr id="5" name="Rectangle 2">
            <a:extLst>
              <a:ext uri="{FF2B5EF4-FFF2-40B4-BE49-F238E27FC236}">
                <a16:creationId xmlns:a16="http://schemas.microsoft.com/office/drawing/2014/main" id="{DC905416-0798-4712-948E-BE5B3CA20FFA}"/>
              </a:ext>
            </a:extLst>
          </p:cNvPr>
          <p:cNvSpPr>
            <a:spLocks noChangeArrowheads="1"/>
          </p:cNvSpPr>
          <p:nvPr/>
        </p:nvSpPr>
        <p:spPr bwMode="auto">
          <a:xfrm>
            <a:off x="3703384" y="60833"/>
            <a:ext cx="40340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Bảng</a:t>
            </a:r>
            <a:r>
              <a:rPr kumimoji="0" lang="en-US" altLang="en-US" sz="13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3.1. </a:t>
            </a:r>
            <a:r>
              <a:rPr kumimoji="0" lang="en-US" altLang="en-US" sz="13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Dữ</a:t>
            </a:r>
            <a:r>
              <a:rPr kumimoji="0" lang="en-US" altLang="en-US" sz="13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liệu</a:t>
            </a:r>
            <a:r>
              <a:rPr kumimoji="0" lang="en-US" altLang="en-US" sz="13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không</a:t>
            </a:r>
            <a:r>
              <a:rPr kumimoji="0" lang="en-US" altLang="en-US" sz="13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gian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673B6907-FE67-4E07-B5BF-D4DCA41E2C0B}"/>
              </a:ext>
            </a:extLst>
          </p:cNvPr>
          <p:cNvGraphicFramePr>
            <a:graphicFrameLocks noGrp="1"/>
          </p:cNvGraphicFramePr>
          <p:nvPr>
            <p:extLst>
              <p:ext uri="{D42A27DB-BD31-4B8C-83A1-F6EECF244321}">
                <p14:modId xmlns:p14="http://schemas.microsoft.com/office/powerpoint/2010/main" val="535485832"/>
              </p:ext>
            </p:extLst>
          </p:nvPr>
        </p:nvGraphicFramePr>
        <p:xfrm>
          <a:off x="1344169" y="4192157"/>
          <a:ext cx="9208008" cy="2468231"/>
        </p:xfrm>
        <a:graphic>
          <a:graphicData uri="http://schemas.openxmlformats.org/drawingml/2006/table">
            <a:tbl>
              <a:tblPr firstRow="1" firstCol="1" bandRow="1">
                <a:tableStyleId>{5C22544A-7EE6-4342-B048-85BDC9FD1C3A}</a:tableStyleId>
              </a:tblPr>
              <a:tblGrid>
                <a:gridCol w="524628">
                  <a:extLst>
                    <a:ext uri="{9D8B030D-6E8A-4147-A177-3AD203B41FA5}">
                      <a16:colId xmlns:a16="http://schemas.microsoft.com/office/drawing/2014/main" val="3582087611"/>
                    </a:ext>
                  </a:extLst>
                </a:gridCol>
                <a:gridCol w="2894460">
                  <a:extLst>
                    <a:ext uri="{9D8B030D-6E8A-4147-A177-3AD203B41FA5}">
                      <a16:colId xmlns:a16="http://schemas.microsoft.com/office/drawing/2014/main" val="4137920143"/>
                    </a:ext>
                  </a:extLst>
                </a:gridCol>
                <a:gridCol w="2894460">
                  <a:extLst>
                    <a:ext uri="{9D8B030D-6E8A-4147-A177-3AD203B41FA5}">
                      <a16:colId xmlns:a16="http://schemas.microsoft.com/office/drawing/2014/main" val="2624647886"/>
                    </a:ext>
                  </a:extLst>
                </a:gridCol>
                <a:gridCol w="2894460">
                  <a:extLst>
                    <a:ext uri="{9D8B030D-6E8A-4147-A177-3AD203B41FA5}">
                      <a16:colId xmlns:a16="http://schemas.microsoft.com/office/drawing/2014/main" val="2958428131"/>
                    </a:ext>
                  </a:extLst>
                </a:gridCol>
              </a:tblGrid>
              <a:tr h="992491">
                <a:tc>
                  <a:txBody>
                    <a:bodyPr/>
                    <a:lstStyle/>
                    <a:p>
                      <a:pPr marL="0" marR="0" algn="ctr">
                        <a:lnSpc>
                          <a:spcPct val="135000"/>
                        </a:lnSpc>
                        <a:spcBef>
                          <a:spcPts val="600"/>
                        </a:spcBef>
                        <a:spcAft>
                          <a:spcPts val="600"/>
                        </a:spcAft>
                      </a:pPr>
                      <a:r>
                        <a:rPr lang="en-US" sz="1300">
                          <a:effectLst/>
                        </a:rPr>
                        <a:t>4</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35000"/>
                        </a:lnSpc>
                        <a:spcBef>
                          <a:spcPts val="600"/>
                        </a:spcBef>
                        <a:spcAft>
                          <a:spcPts val="600"/>
                        </a:spcAft>
                      </a:pPr>
                      <a:r>
                        <a:rPr lang="en-US" sz="1300">
                          <a:effectLst/>
                        </a:rPr>
                        <a:t>Trạm bus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35000"/>
                        </a:lnSpc>
                        <a:spcBef>
                          <a:spcPts val="600"/>
                        </a:spcBef>
                        <a:spcAft>
                          <a:spcPts val="600"/>
                        </a:spcAft>
                      </a:pPr>
                      <a:r>
                        <a:rPr lang="en-US" sz="1300" dirty="0">
                          <a:effectLst/>
                        </a:rPr>
                        <a:t>Point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35000"/>
                        </a:lnSpc>
                        <a:spcBef>
                          <a:spcPts val="600"/>
                        </a:spcBef>
                        <a:spcAft>
                          <a:spcPts val="600"/>
                        </a:spcAft>
                      </a:pPr>
                      <a:r>
                        <a:rPr lang="en-US" sz="1300">
                          <a:effectLst/>
                        </a:rPr>
                        <a:t>Mã Bus, Mã đường, Mã phường xã, Tọa độ X trạm bus, Tọa độ Y trạm bus, Tên trạm bus.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19466779"/>
                  </a:ext>
                </a:extLst>
              </a:tr>
              <a:tr h="1475740">
                <a:tc>
                  <a:txBody>
                    <a:bodyPr/>
                    <a:lstStyle/>
                    <a:p>
                      <a:pPr marL="0" marR="0" algn="ctr">
                        <a:lnSpc>
                          <a:spcPct val="135000"/>
                        </a:lnSpc>
                        <a:spcBef>
                          <a:spcPts val="600"/>
                        </a:spcBef>
                        <a:spcAft>
                          <a:spcPts val="600"/>
                        </a:spcAft>
                      </a:pPr>
                      <a:r>
                        <a:rPr lang="en-US" sz="1300">
                          <a:effectLst/>
                        </a:rPr>
                        <a:t>5</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35000"/>
                        </a:lnSpc>
                        <a:spcBef>
                          <a:spcPts val="600"/>
                        </a:spcBef>
                        <a:spcAft>
                          <a:spcPts val="600"/>
                        </a:spcAft>
                      </a:pPr>
                      <a:r>
                        <a:rPr lang="en-US" sz="1300">
                          <a:effectLst/>
                        </a:rPr>
                        <a:t>Trường học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35000"/>
                        </a:lnSpc>
                        <a:spcBef>
                          <a:spcPts val="600"/>
                        </a:spcBef>
                        <a:spcAft>
                          <a:spcPts val="600"/>
                        </a:spcAft>
                      </a:pPr>
                      <a:r>
                        <a:rPr lang="en-US" sz="1300" dirty="0">
                          <a:effectLst/>
                        </a:rPr>
                        <a:t>Point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35000"/>
                        </a:lnSpc>
                        <a:spcBef>
                          <a:spcPts val="600"/>
                        </a:spcBef>
                        <a:spcAft>
                          <a:spcPts val="600"/>
                        </a:spcAft>
                      </a:pPr>
                      <a:r>
                        <a:rPr lang="en-US" sz="1300" dirty="0" err="1">
                          <a:effectLst/>
                        </a:rPr>
                        <a:t>Mã</a:t>
                      </a:r>
                      <a:r>
                        <a:rPr lang="en-US" sz="1300" dirty="0">
                          <a:effectLst/>
                        </a:rPr>
                        <a:t> </a:t>
                      </a:r>
                      <a:r>
                        <a:rPr lang="en-US" sz="1300" dirty="0" err="1">
                          <a:effectLst/>
                        </a:rPr>
                        <a:t>trường</a:t>
                      </a:r>
                      <a:r>
                        <a:rPr lang="en-US" sz="1300" dirty="0">
                          <a:effectLst/>
                        </a:rPr>
                        <a:t>, </a:t>
                      </a:r>
                      <a:r>
                        <a:rPr lang="en-US" sz="1300" dirty="0" err="1">
                          <a:effectLst/>
                        </a:rPr>
                        <a:t>Mã</a:t>
                      </a:r>
                      <a:r>
                        <a:rPr lang="en-US" sz="1300" dirty="0">
                          <a:effectLst/>
                        </a:rPr>
                        <a:t> </a:t>
                      </a:r>
                      <a:r>
                        <a:rPr lang="en-US" sz="1300" dirty="0" err="1">
                          <a:effectLst/>
                        </a:rPr>
                        <a:t>đường</a:t>
                      </a:r>
                      <a:r>
                        <a:rPr lang="en-US" sz="1300" dirty="0">
                          <a:effectLst/>
                        </a:rPr>
                        <a:t>, </a:t>
                      </a:r>
                      <a:r>
                        <a:rPr lang="en-US" sz="1300" dirty="0" err="1">
                          <a:effectLst/>
                        </a:rPr>
                        <a:t>Mã</a:t>
                      </a:r>
                      <a:r>
                        <a:rPr lang="en-US" sz="1300" dirty="0">
                          <a:effectLst/>
                        </a:rPr>
                        <a:t> </a:t>
                      </a:r>
                      <a:r>
                        <a:rPr lang="en-US" sz="1300" dirty="0" err="1">
                          <a:effectLst/>
                        </a:rPr>
                        <a:t>phường</a:t>
                      </a:r>
                      <a:r>
                        <a:rPr lang="en-US" sz="1300" dirty="0">
                          <a:effectLst/>
                        </a:rPr>
                        <a:t> </a:t>
                      </a:r>
                      <a:r>
                        <a:rPr lang="en-US" sz="1300" dirty="0" err="1">
                          <a:effectLst/>
                        </a:rPr>
                        <a:t>xã</a:t>
                      </a:r>
                      <a:r>
                        <a:rPr lang="en-US" sz="1300" dirty="0">
                          <a:effectLst/>
                        </a:rPr>
                        <a:t>, </a:t>
                      </a:r>
                      <a:r>
                        <a:rPr lang="en-US" sz="1300" dirty="0" err="1">
                          <a:effectLst/>
                        </a:rPr>
                        <a:t>Tọa</a:t>
                      </a:r>
                      <a:r>
                        <a:rPr lang="en-US" sz="1300" dirty="0">
                          <a:effectLst/>
                        </a:rPr>
                        <a:t> </a:t>
                      </a:r>
                      <a:r>
                        <a:rPr lang="en-US" sz="1300" dirty="0" err="1">
                          <a:effectLst/>
                        </a:rPr>
                        <a:t>độ</a:t>
                      </a:r>
                      <a:r>
                        <a:rPr lang="en-US" sz="1300" dirty="0">
                          <a:effectLst/>
                        </a:rPr>
                        <a:t> X </a:t>
                      </a:r>
                      <a:r>
                        <a:rPr lang="en-US" sz="1300" dirty="0" err="1">
                          <a:effectLst/>
                        </a:rPr>
                        <a:t>trường</a:t>
                      </a:r>
                      <a:r>
                        <a:rPr lang="en-US" sz="1300" dirty="0">
                          <a:effectLst/>
                        </a:rPr>
                        <a:t>, </a:t>
                      </a:r>
                      <a:r>
                        <a:rPr lang="en-US" sz="1300" dirty="0" err="1">
                          <a:effectLst/>
                        </a:rPr>
                        <a:t>Tọa</a:t>
                      </a:r>
                      <a:r>
                        <a:rPr lang="en-US" sz="1300" dirty="0">
                          <a:effectLst/>
                        </a:rPr>
                        <a:t> </a:t>
                      </a:r>
                      <a:r>
                        <a:rPr lang="en-US" sz="1300" dirty="0" err="1">
                          <a:effectLst/>
                        </a:rPr>
                        <a:t>độ</a:t>
                      </a:r>
                      <a:r>
                        <a:rPr lang="en-US" sz="1300" dirty="0">
                          <a:effectLst/>
                        </a:rPr>
                        <a:t> Y </a:t>
                      </a:r>
                      <a:r>
                        <a:rPr lang="en-US" sz="1300" dirty="0" err="1">
                          <a:effectLst/>
                        </a:rPr>
                        <a:t>trường</a:t>
                      </a:r>
                      <a:r>
                        <a:rPr lang="en-US" sz="1300" dirty="0">
                          <a:effectLst/>
                        </a:rPr>
                        <a:t>, </a:t>
                      </a:r>
                      <a:r>
                        <a:rPr lang="en-US" sz="1300" dirty="0" err="1">
                          <a:effectLst/>
                        </a:rPr>
                        <a:t>Tên</a:t>
                      </a:r>
                      <a:r>
                        <a:rPr lang="en-US" sz="1300" dirty="0">
                          <a:effectLst/>
                        </a:rPr>
                        <a:t> </a:t>
                      </a:r>
                      <a:r>
                        <a:rPr lang="en-US" sz="1300" dirty="0" err="1">
                          <a:effectLst/>
                        </a:rPr>
                        <a:t>trường</a:t>
                      </a:r>
                      <a:r>
                        <a:rPr lang="en-US" sz="1300" dirty="0">
                          <a:effectLst/>
                        </a:rPr>
                        <a:t>, </a:t>
                      </a:r>
                      <a:r>
                        <a:rPr lang="en-US" sz="1300" dirty="0" err="1">
                          <a:effectLst/>
                        </a:rPr>
                        <a:t>Số</a:t>
                      </a:r>
                      <a:r>
                        <a:rPr lang="en-US" sz="1300" dirty="0">
                          <a:effectLst/>
                        </a:rPr>
                        <a:t> </a:t>
                      </a:r>
                      <a:r>
                        <a:rPr lang="en-US" sz="1300" dirty="0" err="1">
                          <a:effectLst/>
                        </a:rPr>
                        <a:t>nhà</a:t>
                      </a:r>
                      <a:r>
                        <a:rPr lang="en-US" sz="1300" dirty="0">
                          <a:effectLst/>
                        </a:rPr>
                        <a: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0429325"/>
                  </a:ext>
                </a:extLst>
              </a:tr>
            </a:tbl>
          </a:graphicData>
        </a:graphic>
      </p:graphicFrame>
      <p:sp>
        <p:nvSpPr>
          <p:cNvPr id="2" name="Chỗ dành sẵn cho Số hiệu Bản chiếu 1">
            <a:extLst>
              <a:ext uri="{FF2B5EF4-FFF2-40B4-BE49-F238E27FC236}">
                <a16:creationId xmlns:a16="http://schemas.microsoft.com/office/drawing/2014/main" id="{55F8A5B0-4A71-4ACC-B521-FC99EAD492EB}"/>
              </a:ext>
            </a:extLst>
          </p:cNvPr>
          <p:cNvSpPr>
            <a:spLocks noGrp="1"/>
          </p:cNvSpPr>
          <p:nvPr>
            <p:ph type="sldNum" sz="quarter" idx="12"/>
          </p:nvPr>
        </p:nvSpPr>
        <p:spPr/>
        <p:txBody>
          <a:bodyPr/>
          <a:lstStyle/>
          <a:p>
            <a:fld id="{6FB30DB6-D32E-4C23-9BD4-574053F89CB4}" type="slidenum">
              <a:rPr lang="en-US" smtClean="0"/>
              <a:t>22</a:t>
            </a:fld>
            <a:endParaRPr lang="en-US"/>
          </a:p>
        </p:txBody>
      </p:sp>
    </p:spTree>
    <p:extLst>
      <p:ext uri="{BB962C8B-B14F-4D97-AF65-F5344CB8AC3E}">
        <p14:creationId xmlns:p14="http://schemas.microsoft.com/office/powerpoint/2010/main" val="734095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FA80313-877F-4A3B-B7AA-10C786615DA6}"/>
              </a:ext>
            </a:extLst>
          </p:cNvPr>
          <p:cNvGraphicFramePr>
            <a:graphicFrameLocks noGrp="1"/>
          </p:cNvGraphicFramePr>
          <p:nvPr>
            <p:extLst>
              <p:ext uri="{D42A27DB-BD31-4B8C-83A1-F6EECF244321}">
                <p14:modId xmlns:p14="http://schemas.microsoft.com/office/powerpoint/2010/main" val="3393519439"/>
              </p:ext>
            </p:extLst>
          </p:nvPr>
        </p:nvGraphicFramePr>
        <p:xfrm>
          <a:off x="1728216" y="603504"/>
          <a:ext cx="9601201" cy="5897880"/>
        </p:xfrm>
        <a:graphic>
          <a:graphicData uri="http://schemas.openxmlformats.org/drawingml/2006/table">
            <a:tbl>
              <a:tblPr firstRow="1" firstCol="1" bandRow="1">
                <a:tableStyleId>{5C22544A-7EE6-4342-B048-85BDC9FD1C3A}</a:tableStyleId>
              </a:tblPr>
              <a:tblGrid>
                <a:gridCol w="547030">
                  <a:extLst>
                    <a:ext uri="{9D8B030D-6E8A-4147-A177-3AD203B41FA5}">
                      <a16:colId xmlns:a16="http://schemas.microsoft.com/office/drawing/2014/main" val="956021653"/>
                    </a:ext>
                  </a:extLst>
                </a:gridCol>
                <a:gridCol w="3018057">
                  <a:extLst>
                    <a:ext uri="{9D8B030D-6E8A-4147-A177-3AD203B41FA5}">
                      <a16:colId xmlns:a16="http://schemas.microsoft.com/office/drawing/2014/main" val="181079044"/>
                    </a:ext>
                  </a:extLst>
                </a:gridCol>
                <a:gridCol w="3018057">
                  <a:extLst>
                    <a:ext uri="{9D8B030D-6E8A-4147-A177-3AD203B41FA5}">
                      <a16:colId xmlns:a16="http://schemas.microsoft.com/office/drawing/2014/main" val="642842562"/>
                    </a:ext>
                  </a:extLst>
                </a:gridCol>
                <a:gridCol w="3018057">
                  <a:extLst>
                    <a:ext uri="{9D8B030D-6E8A-4147-A177-3AD203B41FA5}">
                      <a16:colId xmlns:a16="http://schemas.microsoft.com/office/drawing/2014/main" val="3901981773"/>
                    </a:ext>
                  </a:extLst>
                </a:gridCol>
              </a:tblGrid>
              <a:tr h="1448855">
                <a:tc>
                  <a:txBody>
                    <a:bodyPr/>
                    <a:lstStyle/>
                    <a:p>
                      <a:pPr marL="0" marR="0" algn="ctr">
                        <a:lnSpc>
                          <a:spcPct val="135000"/>
                        </a:lnSpc>
                        <a:spcBef>
                          <a:spcPts val="600"/>
                        </a:spcBef>
                        <a:spcAft>
                          <a:spcPts val="600"/>
                        </a:spcAft>
                      </a:pPr>
                      <a:r>
                        <a:rPr lang="en-US" sz="1200">
                          <a:effectLst/>
                        </a:rPr>
                        <a:t>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a:effectLst/>
                        </a:rPr>
                        <a:t>TP Nha Trang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a:effectLst/>
                        </a:rPr>
                        <a:t>Polygon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a:effectLst/>
                        </a:rPr>
                        <a:t>Mã thành phố, Mã tỉnh, Tên thành phố.</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extLst>
                  <a:ext uri="{0D108BD9-81ED-4DB2-BD59-A6C34878D82A}">
                    <a16:rowId xmlns:a16="http://schemas.microsoft.com/office/drawing/2014/main" val="3552715321"/>
                  </a:ext>
                </a:extLst>
              </a:tr>
              <a:tr h="1551315">
                <a:tc>
                  <a:txBody>
                    <a:bodyPr/>
                    <a:lstStyle/>
                    <a:p>
                      <a:pPr marL="0" marR="0" algn="ctr">
                        <a:lnSpc>
                          <a:spcPct val="135000"/>
                        </a:lnSpc>
                        <a:spcBef>
                          <a:spcPts val="600"/>
                        </a:spcBef>
                        <a:spcAft>
                          <a:spcPts val="600"/>
                        </a:spcAft>
                      </a:pPr>
                      <a:r>
                        <a:rPr lang="en-US" sz="1200">
                          <a:effectLst/>
                        </a:rPr>
                        <a:t>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a:effectLst/>
                        </a:rPr>
                        <a:t>Tiện ích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a:effectLst/>
                        </a:rPr>
                        <a:t>Point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a:effectLst/>
                        </a:rPr>
                        <a:t>Mã tiện ích, Mã loại tiện ích, Mã đường, Mã phường xã, Tọa độ X tiện ích, Tọa độ Y tiện ích, Số nhà, Tên tiện ích.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extLst>
                  <a:ext uri="{0D108BD9-81ED-4DB2-BD59-A6C34878D82A}">
                    <a16:rowId xmlns:a16="http://schemas.microsoft.com/office/drawing/2014/main" val="2345257684"/>
                  </a:ext>
                </a:extLst>
              </a:tr>
              <a:tr h="1448855">
                <a:tc>
                  <a:txBody>
                    <a:bodyPr/>
                    <a:lstStyle/>
                    <a:p>
                      <a:pPr marL="0" marR="0" algn="ctr">
                        <a:lnSpc>
                          <a:spcPct val="135000"/>
                        </a:lnSpc>
                        <a:spcBef>
                          <a:spcPts val="600"/>
                        </a:spcBef>
                        <a:spcAft>
                          <a:spcPts val="600"/>
                        </a:spcAft>
                      </a:pPr>
                      <a:r>
                        <a:rPr lang="en-US" sz="1200">
                          <a:effectLst/>
                        </a:rPr>
                        <a:t>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a:effectLst/>
                        </a:rPr>
                        <a:t>Mạng lưới đường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a:effectLst/>
                        </a:rPr>
                        <a:t>Line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a:effectLst/>
                        </a:rPr>
                        <a:t>Mã số thứ tự, Mã đường, Mã loại đường, Mã định danh đường, Tên loại đường, Tên đường, Mã nguồn, Mã đích.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extLst>
                  <a:ext uri="{0D108BD9-81ED-4DB2-BD59-A6C34878D82A}">
                    <a16:rowId xmlns:a16="http://schemas.microsoft.com/office/drawing/2014/main" val="2526979850"/>
                  </a:ext>
                </a:extLst>
              </a:tr>
              <a:tr h="1448855">
                <a:tc>
                  <a:txBody>
                    <a:bodyPr/>
                    <a:lstStyle/>
                    <a:p>
                      <a:pPr marL="0" marR="0" algn="ctr">
                        <a:lnSpc>
                          <a:spcPct val="135000"/>
                        </a:lnSpc>
                        <a:spcBef>
                          <a:spcPts val="600"/>
                        </a:spcBef>
                        <a:spcAft>
                          <a:spcPts val="600"/>
                        </a:spcAft>
                      </a:pPr>
                      <a:r>
                        <a:rPr lang="en-US" sz="1200">
                          <a:effectLst/>
                        </a:rPr>
                        <a:t>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a:effectLst/>
                        </a:rPr>
                        <a:t>Các đỉnh của mạng lưới đường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a:effectLst/>
                        </a:rPr>
                        <a:t>Point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tc>
                  <a:txBody>
                    <a:bodyPr/>
                    <a:lstStyle/>
                    <a:p>
                      <a:pPr marL="0" marR="0" algn="ctr">
                        <a:lnSpc>
                          <a:spcPct val="135000"/>
                        </a:lnSpc>
                        <a:spcBef>
                          <a:spcPts val="600"/>
                        </a:spcBef>
                        <a:spcAft>
                          <a:spcPts val="600"/>
                        </a:spcAft>
                      </a:pPr>
                      <a:r>
                        <a:rPr lang="en-US" sz="1200" dirty="0" err="1">
                          <a:effectLst/>
                        </a:rPr>
                        <a:t>Mã</a:t>
                      </a:r>
                      <a:r>
                        <a:rPr lang="en-US" sz="1200" dirty="0">
                          <a:effectLst/>
                        </a:rPr>
                        <a:t> </a:t>
                      </a:r>
                      <a:r>
                        <a:rPr lang="en-US" sz="1200" dirty="0" err="1">
                          <a:effectLst/>
                        </a:rPr>
                        <a:t>đỉnh</a:t>
                      </a:r>
                      <a:r>
                        <a:rPr lang="en-US" sz="1200" dirty="0">
                          <a:effectLst/>
                        </a:rPr>
                        <a:t>, </a:t>
                      </a:r>
                      <a:r>
                        <a:rPr lang="en-US" sz="1200" dirty="0" err="1">
                          <a:effectLst/>
                        </a:rPr>
                        <a:t>Số</a:t>
                      </a:r>
                      <a:r>
                        <a:rPr lang="en-US" sz="1200" dirty="0">
                          <a:effectLst/>
                        </a:rPr>
                        <a:t> </a:t>
                      </a:r>
                      <a:r>
                        <a:rPr lang="en-US" sz="1200" dirty="0" err="1">
                          <a:effectLst/>
                        </a:rPr>
                        <a:t>đỉnh</a:t>
                      </a:r>
                      <a:r>
                        <a:rPr lang="en-US" sz="1200" dirty="0">
                          <a:effectLst/>
                        </a:rPr>
                        <a:t> </a:t>
                      </a:r>
                      <a:r>
                        <a:rPr lang="en-US" sz="1200" dirty="0" err="1">
                          <a:effectLst/>
                        </a:rPr>
                        <a:t>tham</a:t>
                      </a:r>
                      <a:r>
                        <a:rPr lang="en-US" sz="1200" dirty="0">
                          <a:effectLst/>
                        </a:rPr>
                        <a:t> </a:t>
                      </a:r>
                      <a:r>
                        <a:rPr lang="en-US" sz="1200" dirty="0" err="1">
                          <a:effectLst/>
                        </a:rPr>
                        <a:t>chiếu</a:t>
                      </a:r>
                      <a:r>
                        <a:rPr lang="en-US" sz="1200" dirty="0">
                          <a:effectLst/>
                        </a:rPr>
                        <a:t>, </a:t>
                      </a:r>
                      <a:r>
                        <a:rPr lang="en-US" sz="1200" dirty="0" err="1">
                          <a:effectLst/>
                        </a:rPr>
                        <a:t>Chỉ</a:t>
                      </a:r>
                      <a:r>
                        <a:rPr lang="en-US" sz="1200" dirty="0">
                          <a:effectLst/>
                        </a:rPr>
                        <a:t> </a:t>
                      </a:r>
                      <a:r>
                        <a:rPr lang="en-US" sz="1200" dirty="0" err="1">
                          <a:effectLst/>
                        </a:rPr>
                        <a:t>báo</a:t>
                      </a:r>
                      <a:r>
                        <a:rPr lang="en-US" sz="1200" dirty="0">
                          <a:effectLst/>
                        </a:rPr>
                        <a:t> </a:t>
                      </a:r>
                      <a:r>
                        <a:rPr lang="en-US" sz="1200" dirty="0" err="1">
                          <a:effectLst/>
                        </a:rPr>
                        <a:t>đỉnh</a:t>
                      </a:r>
                      <a:r>
                        <a:rPr lang="en-US" sz="1200" dirty="0">
                          <a:effectLst/>
                        </a:rPr>
                        <a:t>, </a:t>
                      </a:r>
                      <a:r>
                        <a:rPr lang="en-US" sz="1200" dirty="0" err="1">
                          <a:effectLst/>
                        </a:rPr>
                        <a:t>Số</a:t>
                      </a:r>
                      <a:r>
                        <a:rPr lang="en-US" sz="1200" dirty="0">
                          <a:effectLst/>
                        </a:rPr>
                        <a:t> </a:t>
                      </a:r>
                      <a:r>
                        <a:rPr lang="en-US" sz="1200" dirty="0" err="1">
                          <a:effectLst/>
                        </a:rPr>
                        <a:t>đỉnh</a:t>
                      </a:r>
                      <a:r>
                        <a:rPr lang="en-US" sz="1200" dirty="0">
                          <a:effectLst/>
                        </a:rPr>
                        <a:t> </a:t>
                      </a:r>
                      <a:r>
                        <a:rPr lang="en-US" sz="1200" dirty="0" err="1">
                          <a:effectLst/>
                        </a:rPr>
                        <a:t>tham</a:t>
                      </a:r>
                      <a:r>
                        <a:rPr lang="en-US" sz="1200" dirty="0">
                          <a:effectLst/>
                        </a:rPr>
                        <a:t> </a:t>
                      </a:r>
                      <a:r>
                        <a:rPr lang="en-US" sz="1200" dirty="0" err="1">
                          <a:effectLst/>
                        </a:rPr>
                        <a:t>chiếu</a:t>
                      </a:r>
                      <a:r>
                        <a:rPr lang="en-US" sz="1200" dirty="0">
                          <a:effectLst/>
                        </a:rPr>
                        <a:t> </a:t>
                      </a:r>
                      <a:r>
                        <a:rPr lang="en-US" sz="1200" dirty="0" err="1">
                          <a:effectLst/>
                        </a:rPr>
                        <a:t>đến</a:t>
                      </a:r>
                      <a:r>
                        <a:rPr lang="en-US" sz="1200" dirty="0">
                          <a:effectLst/>
                        </a:rPr>
                        <a:t>, </a:t>
                      </a:r>
                      <a:r>
                        <a:rPr lang="en-US" sz="1200" dirty="0" err="1">
                          <a:effectLst/>
                        </a:rPr>
                        <a:t>Số</a:t>
                      </a:r>
                      <a:r>
                        <a:rPr lang="en-US" sz="1200" dirty="0">
                          <a:effectLst/>
                        </a:rPr>
                        <a:t> </a:t>
                      </a:r>
                      <a:r>
                        <a:rPr lang="en-US" sz="1200" dirty="0" err="1">
                          <a:effectLst/>
                        </a:rPr>
                        <a:t>đỉnh</a:t>
                      </a:r>
                      <a:r>
                        <a:rPr lang="en-US" sz="1200" dirty="0">
                          <a:effectLst/>
                        </a:rPr>
                        <a:t> </a:t>
                      </a:r>
                      <a:r>
                        <a:rPr lang="en-US" sz="1200" dirty="0" err="1">
                          <a:effectLst/>
                        </a:rPr>
                        <a:t>tham</a:t>
                      </a:r>
                      <a:r>
                        <a:rPr lang="en-US" sz="1200" dirty="0">
                          <a:effectLst/>
                        </a:rPr>
                        <a:t> </a:t>
                      </a:r>
                      <a:r>
                        <a:rPr lang="en-US" sz="1200" dirty="0" err="1">
                          <a:effectLst/>
                        </a:rPr>
                        <a:t>chiếu</a:t>
                      </a:r>
                      <a:r>
                        <a:rPr lang="en-US" sz="1200" dirty="0">
                          <a:effectLst/>
                        </a:rPr>
                        <a:t> </a:t>
                      </a:r>
                      <a:r>
                        <a:rPr lang="en-US" sz="1200" dirty="0" err="1">
                          <a:effectLst/>
                        </a:rPr>
                        <a:t>đi</a:t>
                      </a:r>
                      <a:r>
                        <a:rPr lang="en-US" sz="1200" dirty="0">
                          <a:effectLst/>
                        </a:rPr>
                        <a: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0553" marR="50553" marT="0" marB="0" anchor="ctr"/>
                </a:tc>
                <a:extLst>
                  <a:ext uri="{0D108BD9-81ED-4DB2-BD59-A6C34878D82A}">
                    <a16:rowId xmlns:a16="http://schemas.microsoft.com/office/drawing/2014/main" val="3095926351"/>
                  </a:ext>
                </a:extLst>
              </a:tr>
            </a:tbl>
          </a:graphicData>
        </a:graphic>
      </p:graphicFrame>
      <p:sp>
        <p:nvSpPr>
          <p:cNvPr id="3" name="Chỗ dành sẵn cho Số hiệu Bản chiếu 2">
            <a:extLst>
              <a:ext uri="{FF2B5EF4-FFF2-40B4-BE49-F238E27FC236}">
                <a16:creationId xmlns:a16="http://schemas.microsoft.com/office/drawing/2014/main" id="{0C966090-9B27-4288-8ED6-3AA162160FFB}"/>
              </a:ext>
            </a:extLst>
          </p:cNvPr>
          <p:cNvSpPr>
            <a:spLocks noGrp="1"/>
          </p:cNvSpPr>
          <p:nvPr>
            <p:ph type="sldNum" sz="quarter" idx="12"/>
          </p:nvPr>
        </p:nvSpPr>
        <p:spPr/>
        <p:txBody>
          <a:bodyPr/>
          <a:lstStyle/>
          <a:p>
            <a:fld id="{6FB30DB6-D32E-4C23-9BD4-574053F89CB4}" type="slidenum">
              <a:rPr lang="en-US" smtClean="0"/>
              <a:t>23</a:t>
            </a:fld>
            <a:endParaRPr lang="en-US"/>
          </a:p>
        </p:txBody>
      </p:sp>
    </p:spTree>
    <p:extLst>
      <p:ext uri="{BB962C8B-B14F-4D97-AF65-F5344CB8AC3E}">
        <p14:creationId xmlns:p14="http://schemas.microsoft.com/office/powerpoint/2010/main" val="1879955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D9156E3-B59C-4A38-810F-89611544BAFE}"/>
              </a:ext>
            </a:extLst>
          </p:cNvPr>
          <p:cNvSpPr txBox="1"/>
          <p:nvPr/>
        </p:nvSpPr>
        <p:spPr>
          <a:xfrm>
            <a:off x="1440401" y="157678"/>
            <a:ext cx="10304755" cy="2012346"/>
          </a:xfrm>
          <a:prstGeom prst="rect">
            <a:avLst/>
          </a:prstGeom>
          <a:noFill/>
        </p:spPr>
        <p:txBody>
          <a:bodyPr wrap="square">
            <a:spAutoFit/>
          </a:bodyPr>
          <a:lstStyle/>
          <a:p>
            <a:pPr marL="0" marR="0" indent="457200" algn="just">
              <a:lnSpc>
                <a:spcPct val="150000"/>
              </a:lnSpc>
              <a:spcBef>
                <a:spcPts val="600"/>
              </a:spcBef>
              <a:spcAft>
                <a:spcPts val="600"/>
              </a:spcAft>
            </a:pPr>
            <a:r>
              <a:rPr lang="en-US" sz="1800" b="1" dirty="0" err="1">
                <a:solidFill>
                  <a:schemeClr val="bg1"/>
                </a:solidFill>
                <a:effectLst/>
                <a:latin typeface="Times New Roman" panose="02020603050405020304" pitchFamily="18" charset="0"/>
                <a:ea typeface="Calibri" panose="020F0502020204030204" pitchFamily="34" charset="0"/>
              </a:rPr>
              <a:t>Dữ</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liệu</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đường</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được</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tiến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hành</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xử</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lý</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như</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sau</a:t>
            </a:r>
            <a:r>
              <a:rPr lang="en-US" sz="1800" b="1" dirty="0">
                <a:solidFill>
                  <a:schemeClr val="bg1"/>
                </a:solidFill>
                <a:effectLst/>
                <a:latin typeface="Times New Roman" panose="02020603050405020304" pitchFamily="18" charset="0"/>
                <a:ea typeface="Calibri" panose="020F0502020204030204" pitchFamily="34" charset="0"/>
              </a:rPr>
              <a:t>:</a:t>
            </a:r>
            <a:endParaRPr lang="en-US" sz="1800" dirty="0">
              <a:solidFill>
                <a:schemeClr val="bg1"/>
              </a:solidFill>
              <a:effectLst/>
              <a:latin typeface="Times New Roman" panose="02020603050405020304" pitchFamily="18" charset="0"/>
              <a:ea typeface="Calibri" panose="020F0502020204030204" pitchFamily="34" charset="0"/>
            </a:endParaRPr>
          </a:p>
          <a:p>
            <a:pPr marL="0" marR="0" indent="457200" algn="just">
              <a:lnSpc>
                <a:spcPct val="150000"/>
              </a:lnSpc>
              <a:spcBef>
                <a:spcPts val="600"/>
              </a:spcBef>
              <a:spcAft>
                <a:spcPts val="600"/>
              </a:spcAft>
            </a:pPr>
            <a:r>
              <a:rPr lang="en-US" sz="1800" b="1" dirty="0" err="1">
                <a:solidFill>
                  <a:schemeClr val="bg1"/>
                </a:solidFill>
                <a:effectLst/>
                <a:latin typeface="Times New Roman" panose="02020603050405020304" pitchFamily="18" charset="0"/>
                <a:ea typeface="Calibri" panose="020F0502020204030204" pitchFamily="34" charset="0"/>
              </a:rPr>
              <a:t>Bước</a:t>
            </a:r>
            <a:r>
              <a:rPr lang="en-US" sz="1800" b="1" dirty="0">
                <a:solidFill>
                  <a:schemeClr val="bg1"/>
                </a:solidFill>
                <a:effectLst/>
                <a:latin typeface="Times New Roman" panose="02020603050405020304" pitchFamily="18" charset="0"/>
                <a:ea typeface="Calibri" panose="020F0502020204030204" pitchFamily="34" charset="0"/>
              </a:rPr>
              <a:t> 1:</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Tải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đường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của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Việt</a:t>
            </a:r>
            <a:r>
              <a:rPr lang="en-US" sz="1800" dirty="0">
                <a:solidFill>
                  <a:schemeClr val="bg1"/>
                </a:solidFill>
                <a:effectLst/>
                <a:latin typeface="Times New Roman" panose="02020603050405020304" pitchFamily="18" charset="0"/>
                <a:ea typeface="Calibri" panose="020F0502020204030204" pitchFamily="34" charset="0"/>
              </a:rPr>
              <a:t> Nam </a:t>
            </a:r>
            <a:r>
              <a:rPr lang="en-US" sz="1800" dirty="0" err="1">
                <a:solidFill>
                  <a:schemeClr val="bg1"/>
                </a:solidFill>
                <a:effectLst/>
                <a:latin typeface="Times New Roman" panose="02020603050405020304" pitchFamily="18" charset="0"/>
                <a:ea typeface="Calibri" panose="020F0502020204030204" pitchFamily="34" charset="0"/>
              </a:rPr>
              <a:t>với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định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dạng</a:t>
            </a:r>
            <a:r>
              <a:rPr lang="en-US" sz="1800" dirty="0">
                <a:solidFill>
                  <a:schemeClr val="bg1"/>
                </a:solidFill>
                <a:effectLst/>
                <a:latin typeface="Times New Roman" panose="02020603050405020304" pitchFamily="18" charset="0"/>
                <a:ea typeface="Calibri" panose="020F0502020204030204" pitchFamily="34" charset="0"/>
              </a:rPr>
              <a:t> shapefile (.</a:t>
            </a:r>
            <a:r>
              <a:rPr lang="en-US" sz="1800" dirty="0" err="1">
                <a:solidFill>
                  <a:schemeClr val="bg1"/>
                </a:solidFill>
                <a:effectLst/>
                <a:latin typeface="Times New Roman" panose="02020603050405020304" pitchFamily="18" charset="0"/>
                <a:ea typeface="Calibri" panose="020F0502020204030204" pitchFamily="34" charset="0"/>
              </a:rPr>
              <a:t>shp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theo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đường</a:t>
            </a:r>
            <a:r>
              <a:rPr lang="en-US" sz="1800" dirty="0">
                <a:solidFill>
                  <a:schemeClr val="bg1"/>
                </a:solidFill>
                <a:effectLst/>
                <a:latin typeface="Times New Roman" panose="02020603050405020304" pitchFamily="18" charset="0"/>
                <a:ea typeface="Calibri" panose="020F0502020204030204" pitchFamily="34" charset="0"/>
              </a:rPr>
              <a:t> link </a:t>
            </a:r>
            <a:r>
              <a:rPr lang="en-US" sz="1800" dirty="0" err="1">
                <a:solidFill>
                  <a:schemeClr val="bg1"/>
                </a:solidFill>
                <a:effectLst/>
                <a:latin typeface="Times New Roman" panose="02020603050405020304" pitchFamily="18" charset="0"/>
                <a:ea typeface="Calibri" panose="020F0502020204030204" pitchFamily="34" charset="0"/>
              </a:rPr>
              <a:t>và</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tiến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hành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giải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nén</a:t>
            </a:r>
            <a:r>
              <a:rPr lang="en-US" sz="1800" dirty="0">
                <a:solidFill>
                  <a:schemeClr val="bg1"/>
                </a:solidFill>
                <a:effectLst/>
                <a:latin typeface="Times New Roman" panose="02020603050405020304" pitchFamily="18" charset="0"/>
                <a:ea typeface="Calibri" panose="020F0502020204030204" pitchFamily="34" charset="0"/>
              </a:rPr>
              <a:t>: </a:t>
            </a:r>
            <a:r>
              <a:rPr lang="en-US" sz="1800" u="sng" dirty="0">
                <a:solidFill>
                  <a:schemeClr val="bg1"/>
                </a:solidFill>
                <a:effectLst/>
                <a:latin typeface="Times New Roman" panose="02020603050405020304" pitchFamily="18" charset="0"/>
                <a:ea typeface="Calibri" panose="020F0502020204030204" pitchFamily="34" charset="0"/>
                <a:hlinkClick r:id="rId3">
                  <a:extLst>
                    <a:ext uri="{A12FA001-AC4F-418D-AE19-62706E023703}">
                      <ahyp:hlinkClr xmlns:ahyp="http://schemas.microsoft.com/office/drawing/2018/hyperlinkcolor" val="tx"/>
                    </a:ext>
                  </a:extLst>
                </a:hlinkClick>
              </a:rPr>
              <a:t>http://download.geofabrik.de/asia.html</a:t>
            </a:r>
            <a:endParaRPr lang="en-US" sz="1800" dirty="0">
              <a:solidFill>
                <a:schemeClr val="bg1"/>
              </a:solidFill>
              <a:effectLst/>
              <a:latin typeface="Times New Roman" panose="02020603050405020304" pitchFamily="18" charset="0"/>
              <a:ea typeface="Calibri" panose="020F0502020204030204" pitchFamily="34" charset="0"/>
            </a:endParaRPr>
          </a:p>
          <a:p>
            <a:pPr marL="0" marR="0" indent="457200" algn="just">
              <a:lnSpc>
                <a:spcPct val="150000"/>
              </a:lnSpc>
              <a:spcBef>
                <a:spcPts val="600"/>
              </a:spcBef>
              <a:spcAft>
                <a:spcPts val="600"/>
              </a:spcAft>
            </a:pPr>
            <a:r>
              <a:rPr lang="en-US" sz="1800" b="1" dirty="0" err="1">
                <a:solidFill>
                  <a:schemeClr val="bg1"/>
                </a:solidFill>
                <a:effectLst/>
                <a:latin typeface="Times New Roman" panose="02020603050405020304" pitchFamily="18" charset="0"/>
                <a:ea typeface="Calibri" panose="020F0502020204030204" pitchFamily="34" charset="0"/>
              </a:rPr>
              <a:t>Bước</a:t>
            </a:r>
            <a:r>
              <a:rPr lang="en-US" sz="1800" b="1" dirty="0">
                <a:solidFill>
                  <a:schemeClr val="bg1"/>
                </a:solidFill>
                <a:effectLst/>
                <a:latin typeface="Times New Roman" panose="02020603050405020304" pitchFamily="18" charset="0"/>
                <a:ea typeface="Calibri" panose="020F0502020204030204" pitchFamily="34" charset="0"/>
              </a:rPr>
              <a:t> 2:</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Đưa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shapefile </a:t>
            </a:r>
            <a:r>
              <a:rPr lang="en-US" sz="1800" dirty="0" err="1">
                <a:solidFill>
                  <a:schemeClr val="bg1"/>
                </a:solidFill>
                <a:effectLst/>
                <a:latin typeface="Times New Roman" panose="02020603050405020304" pitchFamily="18" charset="0"/>
                <a:ea typeface="Calibri" panose="020F0502020204030204" pitchFamily="34" charset="0"/>
              </a:rPr>
              <a:t>đường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vào</a:t>
            </a:r>
            <a:r>
              <a:rPr lang="en-US" sz="1800" dirty="0">
                <a:solidFill>
                  <a:schemeClr val="bg1"/>
                </a:solidFill>
                <a:effectLst/>
                <a:latin typeface="Times New Roman" panose="02020603050405020304" pitchFamily="18" charset="0"/>
                <a:ea typeface="Calibri" panose="020F0502020204030204" pitchFamily="34" charset="0"/>
              </a:rPr>
              <a:t> ArcMap</a:t>
            </a:r>
          </a:p>
        </p:txBody>
      </p:sp>
      <p:pic>
        <p:nvPicPr>
          <p:cNvPr id="26" name="Picture 25">
            <a:extLst>
              <a:ext uri="{FF2B5EF4-FFF2-40B4-BE49-F238E27FC236}">
                <a16:creationId xmlns:a16="http://schemas.microsoft.com/office/drawing/2014/main" id="{177B5541-0AF1-42B4-8E43-CEECC933C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4433" y="2327702"/>
            <a:ext cx="5731510" cy="2931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TextBox 27">
            <a:extLst>
              <a:ext uri="{FF2B5EF4-FFF2-40B4-BE49-F238E27FC236}">
                <a16:creationId xmlns:a16="http://schemas.microsoft.com/office/drawing/2014/main" id="{9620D18B-7EB0-4CC7-88BE-8A3628BFB442}"/>
              </a:ext>
            </a:extLst>
          </p:cNvPr>
          <p:cNvSpPr txBox="1"/>
          <p:nvPr/>
        </p:nvSpPr>
        <p:spPr>
          <a:xfrm>
            <a:off x="1872585" y="5551844"/>
            <a:ext cx="6165540" cy="923330"/>
          </a:xfrm>
          <a:prstGeom prst="rect">
            <a:avLst/>
          </a:prstGeom>
          <a:noFill/>
        </p:spPr>
        <p:txBody>
          <a:bodyPr wrap="square">
            <a:spAutoFit/>
          </a:bodyPr>
          <a:lstStyle/>
          <a:p>
            <a:pPr marL="0" marR="0" algn="ctr">
              <a:spcBef>
                <a:spcPts val="0"/>
              </a:spcBef>
              <a:spcAft>
                <a:spcPts val="0"/>
              </a:spcAft>
            </a:pPr>
            <a:r>
              <a:rPr lang="en-US" sz="1800" dirty="0" err="1">
                <a:solidFill>
                  <a:schemeClr val="bg1"/>
                </a:solidFill>
                <a:effectLst/>
                <a:latin typeface="Times New Roman" panose="02020603050405020304" pitchFamily="18" charset="0"/>
                <a:ea typeface="Calibri" panose="020F0502020204030204" pitchFamily="34" charset="0"/>
              </a:rPr>
              <a:t>Hình</a:t>
            </a:r>
            <a:r>
              <a:rPr lang="en-US" sz="1800" dirty="0">
                <a:solidFill>
                  <a:schemeClr val="bg1"/>
                </a:solidFill>
                <a:effectLst/>
                <a:latin typeface="Times New Roman" panose="02020603050405020304" pitchFamily="18" charset="0"/>
                <a:ea typeface="Calibri" panose="020F0502020204030204" pitchFamily="34" charset="0"/>
              </a:rPr>
              <a:t> 4.1.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đường</a:t>
            </a:r>
            <a:r>
              <a:rPr lang="en-US" sz="1800" dirty="0">
                <a:solidFill>
                  <a:schemeClr val="bg1"/>
                </a:solidFill>
                <a:effectLst/>
                <a:latin typeface="Times New Roman" panose="02020603050405020304" pitchFamily="18" charset="0"/>
                <a:ea typeface="Calibri" panose="020F0502020204030204" pitchFamily="34" charset="0"/>
              </a:rPr>
              <a:t> OpenStreetMap</a:t>
            </a:r>
          </a:p>
          <a:p>
            <a:pPr marL="0" marR="0">
              <a:spcBef>
                <a:spcPts val="0"/>
              </a:spcBef>
              <a:spcAft>
                <a:spcPts val="0"/>
              </a:spcAft>
            </a:pPr>
            <a:r>
              <a:rPr lang="en-US" sz="1800" b="1" dirty="0" err="1">
                <a:solidFill>
                  <a:schemeClr val="bg1"/>
                </a:solidFill>
                <a:effectLst/>
                <a:latin typeface="Times New Roman" panose="02020603050405020304" pitchFamily="18" charset="0"/>
                <a:ea typeface="Calibri" panose="020F0502020204030204" pitchFamily="34" charset="0"/>
              </a:rPr>
              <a:t>Bước</a:t>
            </a:r>
            <a:r>
              <a:rPr lang="en-US" sz="1800" b="1" dirty="0">
                <a:solidFill>
                  <a:schemeClr val="bg1"/>
                </a:solidFill>
                <a:effectLst/>
                <a:latin typeface="Times New Roman" panose="02020603050405020304" pitchFamily="18" charset="0"/>
                <a:ea typeface="Calibri" panose="020F0502020204030204" pitchFamily="34" charset="0"/>
              </a:rPr>
              <a:t> 3: </a:t>
            </a:r>
            <a:r>
              <a:rPr lang="en-US" sz="1800" dirty="0" err="1">
                <a:solidFill>
                  <a:schemeClr val="bg1"/>
                </a:solidFill>
                <a:effectLst/>
                <a:latin typeface="Times New Roman" panose="02020603050405020304" pitchFamily="18" charset="0"/>
                <a:ea typeface="Calibri" panose="020F0502020204030204" pitchFamily="34" charset="0"/>
              </a:rPr>
              <a:t>Dùng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cụ</a:t>
            </a:r>
            <a:r>
              <a:rPr lang="en-US" sz="1800" dirty="0">
                <a:solidFill>
                  <a:schemeClr val="bg1"/>
                </a:solidFill>
                <a:effectLst/>
                <a:latin typeface="Times New Roman" panose="02020603050405020304" pitchFamily="18" charset="0"/>
                <a:ea typeface="Calibri" panose="020F0502020204030204" pitchFamily="34" charset="0"/>
              </a:rPr>
              <a:t> Geoprocessing → Clip </a:t>
            </a:r>
            <a:r>
              <a:rPr lang="en-US" sz="1800" dirty="0" err="1">
                <a:solidFill>
                  <a:schemeClr val="bg1"/>
                </a:solidFill>
                <a:effectLst/>
                <a:latin typeface="Times New Roman" panose="02020603050405020304" pitchFamily="18" charset="0"/>
                <a:ea typeface="Calibri" panose="020F0502020204030204" pitchFamily="34" charset="0"/>
              </a:rPr>
              <a:t>tiến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hành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cắt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đường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thành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phố</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Nha</a:t>
            </a:r>
            <a:r>
              <a:rPr lang="en-US" sz="1800" dirty="0">
                <a:solidFill>
                  <a:schemeClr val="bg1"/>
                </a:solidFill>
                <a:effectLst/>
                <a:latin typeface="Times New Roman" panose="02020603050405020304" pitchFamily="18" charset="0"/>
                <a:ea typeface="Calibri" panose="020F0502020204030204" pitchFamily="34" charset="0"/>
              </a:rPr>
              <a:t> Trang.</a:t>
            </a:r>
          </a:p>
        </p:txBody>
      </p:sp>
      <p:sp>
        <p:nvSpPr>
          <p:cNvPr id="2" name="Chỗ dành sẵn cho Số hiệu Bản chiếu 1">
            <a:extLst>
              <a:ext uri="{FF2B5EF4-FFF2-40B4-BE49-F238E27FC236}">
                <a16:creationId xmlns:a16="http://schemas.microsoft.com/office/drawing/2014/main" id="{52F7E4D7-F4BB-40E8-A4C1-959E0F5E0D90}"/>
              </a:ext>
            </a:extLst>
          </p:cNvPr>
          <p:cNvSpPr>
            <a:spLocks noGrp="1"/>
          </p:cNvSpPr>
          <p:nvPr>
            <p:ph type="sldNum" sz="quarter" idx="12"/>
          </p:nvPr>
        </p:nvSpPr>
        <p:spPr/>
        <p:txBody>
          <a:bodyPr/>
          <a:lstStyle/>
          <a:p>
            <a:fld id="{6FB30DB6-D32E-4C23-9BD4-574053F89CB4}" type="slidenum">
              <a:rPr lang="en-US" smtClean="0"/>
              <a:t>24</a:t>
            </a:fld>
            <a:endParaRPr lang="en-US"/>
          </a:p>
        </p:txBody>
      </p:sp>
    </p:spTree>
    <p:extLst>
      <p:ext uri="{BB962C8B-B14F-4D97-AF65-F5344CB8AC3E}">
        <p14:creationId xmlns:p14="http://schemas.microsoft.com/office/powerpoint/2010/main" val="552664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91F1BAC-7EB1-4113-AC26-C31B5B3F6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710" y="199100"/>
            <a:ext cx="5620385" cy="413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BAFC57F4-1066-4662-A9D1-C948708A9A86}"/>
              </a:ext>
            </a:extLst>
          </p:cNvPr>
          <p:cNvSpPr txBox="1"/>
          <p:nvPr/>
        </p:nvSpPr>
        <p:spPr>
          <a:xfrm>
            <a:off x="1449280" y="4532050"/>
            <a:ext cx="6165540" cy="458074"/>
          </a:xfrm>
          <a:prstGeom prst="rect">
            <a:avLst/>
          </a:prstGeom>
          <a:noFill/>
        </p:spPr>
        <p:txBody>
          <a:bodyPr wrap="square">
            <a:spAutoFit/>
          </a:bodyPr>
          <a:lstStyle/>
          <a:p>
            <a:pPr marL="0" marR="0" indent="457200" algn="ctr">
              <a:lnSpc>
                <a:spcPct val="150000"/>
              </a:lnSpc>
              <a:spcBef>
                <a:spcPts val="600"/>
              </a:spcBef>
              <a:spcAft>
                <a:spcPts val="600"/>
              </a:spcAft>
            </a:pPr>
            <a:r>
              <a:rPr lang="en-US" sz="1800" dirty="0" err="1">
                <a:solidFill>
                  <a:schemeClr val="bg1"/>
                </a:solidFill>
                <a:effectLst/>
                <a:latin typeface="Times New Roman" panose="02020603050405020304" pitchFamily="18" charset="0"/>
                <a:ea typeface="Calibri" panose="020F0502020204030204" pitchFamily="34" charset="0"/>
              </a:rPr>
              <a:t>Hình</a:t>
            </a:r>
            <a:r>
              <a:rPr lang="en-US" sz="1800" dirty="0">
                <a:solidFill>
                  <a:schemeClr val="bg1"/>
                </a:solidFill>
                <a:effectLst/>
                <a:latin typeface="Times New Roman" panose="02020603050405020304" pitchFamily="18" charset="0"/>
                <a:ea typeface="Calibri" panose="020F0502020204030204" pitchFamily="34" charset="0"/>
              </a:rPr>
              <a:t> 4.2. </a:t>
            </a:r>
            <a:r>
              <a:rPr lang="en-US" sz="1800" dirty="0" err="1">
                <a:solidFill>
                  <a:schemeClr val="bg1"/>
                </a:solidFill>
                <a:effectLst/>
                <a:latin typeface="Times New Roman" panose="02020603050405020304" pitchFamily="18" charset="0"/>
                <a:ea typeface="Calibri" panose="020F0502020204030204" pitchFamily="34" charset="0"/>
              </a:rPr>
              <a:t>Cắt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đường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thành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phố</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Nha</a:t>
            </a:r>
            <a:r>
              <a:rPr lang="en-US" sz="1800" dirty="0">
                <a:solidFill>
                  <a:schemeClr val="bg1"/>
                </a:solidFill>
                <a:effectLst/>
                <a:latin typeface="Times New Roman" panose="02020603050405020304" pitchFamily="18" charset="0"/>
                <a:ea typeface="Calibri" panose="020F0502020204030204" pitchFamily="34" charset="0"/>
              </a:rPr>
              <a:t> Trang</a:t>
            </a:r>
          </a:p>
        </p:txBody>
      </p:sp>
      <p:sp>
        <p:nvSpPr>
          <p:cNvPr id="2" name="Chỗ dành sẵn cho Số hiệu Bản chiếu 1">
            <a:extLst>
              <a:ext uri="{FF2B5EF4-FFF2-40B4-BE49-F238E27FC236}">
                <a16:creationId xmlns:a16="http://schemas.microsoft.com/office/drawing/2014/main" id="{99815C07-2A33-43C5-96E8-6B13190D2876}"/>
              </a:ext>
            </a:extLst>
          </p:cNvPr>
          <p:cNvSpPr>
            <a:spLocks noGrp="1"/>
          </p:cNvSpPr>
          <p:nvPr>
            <p:ph type="sldNum" sz="quarter" idx="12"/>
          </p:nvPr>
        </p:nvSpPr>
        <p:spPr/>
        <p:txBody>
          <a:bodyPr/>
          <a:lstStyle/>
          <a:p>
            <a:fld id="{6FB30DB6-D32E-4C23-9BD4-574053F89CB4}" type="slidenum">
              <a:rPr lang="en-US" smtClean="0"/>
              <a:t>25</a:t>
            </a:fld>
            <a:endParaRPr lang="en-US"/>
          </a:p>
        </p:txBody>
      </p:sp>
    </p:spTree>
    <p:extLst>
      <p:ext uri="{BB962C8B-B14F-4D97-AF65-F5344CB8AC3E}">
        <p14:creationId xmlns:p14="http://schemas.microsoft.com/office/powerpoint/2010/main" val="687518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9EF528-7F01-4124-8019-FB2FE4434B15}"/>
              </a:ext>
            </a:extLst>
          </p:cNvPr>
          <p:cNvSpPr txBox="1"/>
          <p:nvPr/>
        </p:nvSpPr>
        <p:spPr>
          <a:xfrm>
            <a:off x="2399191" y="191865"/>
            <a:ext cx="7570432" cy="458074"/>
          </a:xfrm>
          <a:prstGeom prst="rect">
            <a:avLst/>
          </a:prstGeom>
          <a:noFill/>
        </p:spPr>
        <p:txBody>
          <a:bodyPr wrap="square">
            <a:spAutoFit/>
          </a:bodyPr>
          <a:lstStyle/>
          <a:p>
            <a:pPr marL="0" marR="0">
              <a:lnSpc>
                <a:spcPct val="150000"/>
              </a:lnSpc>
              <a:spcBef>
                <a:spcPts val="600"/>
              </a:spcBef>
              <a:spcAft>
                <a:spcPts val="600"/>
              </a:spcAft>
            </a:pPr>
            <a:r>
              <a:rPr lang="en-US" sz="1800" dirty="0">
                <a:solidFill>
                  <a:schemeClr val="bg1"/>
                </a:solidFill>
                <a:effectLst/>
                <a:latin typeface="Times New Roman" panose="02020603050405020304" pitchFamily="18" charset="0"/>
                <a:ea typeface="Calibri" panose="020F0502020204030204" pitchFamily="34" charset="0"/>
              </a:rPr>
              <a:t>Sau </a:t>
            </a:r>
            <a:r>
              <a:rPr lang="en-US" sz="1800" dirty="0" err="1">
                <a:solidFill>
                  <a:schemeClr val="bg1"/>
                </a:solidFill>
                <a:effectLst/>
                <a:latin typeface="Times New Roman" panose="02020603050405020304" pitchFamily="18" charset="0"/>
                <a:ea typeface="Calibri" panose="020F0502020204030204" pitchFamily="34" charset="0"/>
              </a:rPr>
              <a:t>khi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cắt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thành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chúng</a:t>
            </a:r>
            <a:r>
              <a:rPr lang="en-US" sz="1800" dirty="0">
                <a:solidFill>
                  <a:schemeClr val="bg1"/>
                </a:solidFill>
                <a:effectLst/>
                <a:latin typeface="Times New Roman" panose="02020603050405020304" pitchFamily="18" charset="0"/>
                <a:ea typeface="Calibri" panose="020F0502020204030204" pitchFamily="34" charset="0"/>
              </a:rPr>
              <a:t> ta </a:t>
            </a:r>
            <a:r>
              <a:rPr lang="en-US" sz="1800" dirty="0" err="1">
                <a:solidFill>
                  <a:schemeClr val="bg1"/>
                </a:solidFill>
                <a:effectLst/>
                <a:latin typeface="Times New Roman" panose="02020603050405020304" pitchFamily="18" charset="0"/>
                <a:ea typeface="Calibri" panose="020F0502020204030204" pitchFamily="34" charset="0"/>
              </a:rPr>
              <a:t>thu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thập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được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đường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của</a:t>
            </a:r>
            <a:r>
              <a:rPr lang="en-US" sz="1800" dirty="0">
                <a:solidFill>
                  <a:schemeClr val="bg1"/>
                </a:solidFill>
                <a:effectLst/>
                <a:latin typeface="Times New Roman" panose="02020603050405020304" pitchFamily="18" charset="0"/>
                <a:ea typeface="Calibri" panose="020F0502020204030204" pitchFamily="34" charset="0"/>
              </a:rPr>
              <a:t> TP. </a:t>
            </a:r>
            <a:r>
              <a:rPr lang="en-US" sz="1800" dirty="0" err="1">
                <a:solidFill>
                  <a:schemeClr val="bg1"/>
                </a:solidFill>
                <a:effectLst/>
                <a:latin typeface="Times New Roman" panose="02020603050405020304" pitchFamily="18" charset="0"/>
                <a:ea typeface="Calibri" panose="020F0502020204030204" pitchFamily="34" charset="0"/>
              </a:rPr>
              <a:t>Nha</a:t>
            </a:r>
            <a:r>
              <a:rPr lang="en-US" sz="1800" dirty="0">
                <a:solidFill>
                  <a:schemeClr val="bg1"/>
                </a:solidFill>
                <a:effectLst/>
                <a:latin typeface="Times New Roman" panose="02020603050405020304" pitchFamily="18" charset="0"/>
                <a:ea typeface="Calibri" panose="020F0502020204030204" pitchFamily="34" charset="0"/>
              </a:rPr>
              <a:t> Trang</a:t>
            </a:r>
          </a:p>
        </p:txBody>
      </p:sp>
      <p:pic>
        <p:nvPicPr>
          <p:cNvPr id="5" name="Picture 4">
            <a:extLst>
              <a:ext uri="{FF2B5EF4-FFF2-40B4-BE49-F238E27FC236}">
                <a16:creationId xmlns:a16="http://schemas.microsoft.com/office/drawing/2014/main" id="{83FA0A7D-CE0F-43B5-A469-806840416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245" y="1145391"/>
            <a:ext cx="5731510" cy="2951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FF6CA0EE-047A-4D0B-93C0-4E6EE4AD69B7}"/>
              </a:ext>
            </a:extLst>
          </p:cNvPr>
          <p:cNvSpPr txBox="1"/>
          <p:nvPr/>
        </p:nvSpPr>
        <p:spPr>
          <a:xfrm>
            <a:off x="2558988" y="4407657"/>
            <a:ext cx="6165540" cy="369332"/>
          </a:xfrm>
          <a:prstGeom prst="rect">
            <a:avLst/>
          </a:prstGeom>
          <a:noFill/>
        </p:spPr>
        <p:txBody>
          <a:bodyPr wrap="square">
            <a:spAutoFit/>
          </a:bodyPr>
          <a:lstStyle/>
          <a:p>
            <a:pPr marL="0" marR="0" algn="ctr">
              <a:spcBef>
                <a:spcPts val="0"/>
              </a:spcBef>
              <a:spcAft>
                <a:spcPts val="0"/>
              </a:spcAft>
            </a:pPr>
            <a:r>
              <a:rPr lang="en-US" sz="1800" dirty="0" err="1">
                <a:solidFill>
                  <a:schemeClr val="bg1"/>
                </a:solidFill>
                <a:effectLst/>
                <a:latin typeface="Times New Roman" panose="02020603050405020304" pitchFamily="18" charset="0"/>
                <a:ea typeface="Calibri" panose="020F0502020204030204" pitchFamily="34" charset="0"/>
              </a:rPr>
              <a:t>Hình</a:t>
            </a:r>
            <a:r>
              <a:rPr lang="en-US" sz="1800" dirty="0">
                <a:solidFill>
                  <a:schemeClr val="bg1"/>
                </a:solidFill>
                <a:effectLst/>
                <a:latin typeface="Times New Roman" panose="02020603050405020304" pitchFamily="18" charset="0"/>
                <a:ea typeface="Calibri" panose="020F0502020204030204" pitchFamily="34" charset="0"/>
              </a:rPr>
              <a:t> 4.3.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đường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sau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cắt</a:t>
            </a:r>
            <a:endParaRPr lang="en-US" sz="1800" dirty="0">
              <a:solidFill>
                <a:schemeClr val="bg1"/>
              </a:solidFill>
              <a:effectLst/>
              <a:latin typeface="Times New Roman" panose="02020603050405020304" pitchFamily="18" charset="0"/>
              <a:ea typeface="Calibri" panose="020F0502020204030204" pitchFamily="34" charset="0"/>
            </a:endParaRPr>
          </a:p>
        </p:txBody>
      </p:sp>
      <p:sp>
        <p:nvSpPr>
          <p:cNvPr id="2" name="Chỗ dành sẵn cho Số hiệu Bản chiếu 1">
            <a:extLst>
              <a:ext uri="{FF2B5EF4-FFF2-40B4-BE49-F238E27FC236}">
                <a16:creationId xmlns:a16="http://schemas.microsoft.com/office/drawing/2014/main" id="{16AB0960-789A-488E-A599-FBFB79D714AE}"/>
              </a:ext>
            </a:extLst>
          </p:cNvPr>
          <p:cNvSpPr>
            <a:spLocks noGrp="1"/>
          </p:cNvSpPr>
          <p:nvPr>
            <p:ph type="sldNum" sz="quarter" idx="12"/>
          </p:nvPr>
        </p:nvSpPr>
        <p:spPr/>
        <p:txBody>
          <a:bodyPr/>
          <a:lstStyle/>
          <a:p>
            <a:fld id="{6FB30DB6-D32E-4C23-9BD4-574053F89CB4}" type="slidenum">
              <a:rPr lang="en-US" smtClean="0"/>
              <a:t>26</a:t>
            </a:fld>
            <a:endParaRPr lang="en-US"/>
          </a:p>
        </p:txBody>
      </p:sp>
    </p:spTree>
    <p:extLst>
      <p:ext uri="{BB962C8B-B14F-4D97-AF65-F5344CB8AC3E}">
        <p14:creationId xmlns:p14="http://schemas.microsoft.com/office/powerpoint/2010/main" val="341636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cắt map &amp; đường NT">
            <a:hlinkClick r:id="" action="ppaction://media"/>
            <a:extLst>
              <a:ext uri="{FF2B5EF4-FFF2-40B4-BE49-F238E27FC236}">
                <a16:creationId xmlns:a16="http://schemas.microsoft.com/office/drawing/2014/main" id="{93212C48-35DA-47FA-ACEF-1825B09CF8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2000" cy="6858000"/>
          </a:xfrm>
          <a:prstGeom prst="rect">
            <a:avLst/>
          </a:prstGeom>
        </p:spPr>
      </p:pic>
      <p:sp>
        <p:nvSpPr>
          <p:cNvPr id="3" name="Chỗ dành sẵn cho Số hiệu Bản chiếu 2">
            <a:extLst>
              <a:ext uri="{FF2B5EF4-FFF2-40B4-BE49-F238E27FC236}">
                <a16:creationId xmlns:a16="http://schemas.microsoft.com/office/drawing/2014/main" id="{B630DEAC-B4D4-4A85-AFF8-362495455508}"/>
              </a:ext>
            </a:extLst>
          </p:cNvPr>
          <p:cNvSpPr>
            <a:spLocks noGrp="1"/>
          </p:cNvSpPr>
          <p:nvPr>
            <p:ph type="sldNum" sz="quarter" idx="12"/>
          </p:nvPr>
        </p:nvSpPr>
        <p:spPr/>
        <p:txBody>
          <a:bodyPr/>
          <a:lstStyle/>
          <a:p>
            <a:fld id="{6FB30DB6-D32E-4C23-9BD4-574053F89CB4}" type="slidenum">
              <a:rPr lang="en-US" smtClean="0"/>
              <a:t>27</a:t>
            </a:fld>
            <a:endParaRPr lang="en-US"/>
          </a:p>
        </p:txBody>
      </p:sp>
    </p:spTree>
    <p:extLst>
      <p:ext uri="{BB962C8B-B14F-4D97-AF65-F5344CB8AC3E}">
        <p14:creationId xmlns:p14="http://schemas.microsoft.com/office/powerpoint/2010/main" val="4065276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5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79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9E314E-6CCF-484D-87CE-AA529054DAFF}"/>
              </a:ext>
            </a:extLst>
          </p:cNvPr>
          <p:cNvSpPr txBox="1"/>
          <p:nvPr/>
        </p:nvSpPr>
        <p:spPr>
          <a:xfrm>
            <a:off x="97654" y="106164"/>
            <a:ext cx="11887200" cy="2012346"/>
          </a:xfrm>
          <a:prstGeom prst="rect">
            <a:avLst/>
          </a:prstGeom>
          <a:noFill/>
        </p:spPr>
        <p:txBody>
          <a:bodyPr wrap="square">
            <a:spAutoFit/>
          </a:bodyPr>
          <a:lstStyle/>
          <a:p>
            <a:pPr marL="457200" marR="0" algn="just">
              <a:lnSpc>
                <a:spcPct val="150000"/>
              </a:lnSpc>
              <a:spcBef>
                <a:spcPts val="600"/>
              </a:spcBef>
              <a:spcAft>
                <a:spcPts val="600"/>
              </a:spcAft>
            </a:pPr>
            <a:r>
              <a:rPr lang="en-US" sz="1800" b="1" dirty="0" err="1">
                <a:solidFill>
                  <a:schemeClr val="bg1"/>
                </a:solidFill>
                <a:effectLst/>
                <a:latin typeface="Times New Roman" panose="02020603050405020304" pitchFamily="18" charset="0"/>
                <a:ea typeface="Calibri" panose="020F0502020204030204" pitchFamily="34" charset="0"/>
              </a:rPr>
              <a:t>Quá</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trình</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thu</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thập</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và</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xử</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lý</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dữ</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liệu</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còn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lại</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được</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tiến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hành</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như</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sau</a:t>
            </a:r>
            <a:r>
              <a:rPr lang="en-US" sz="1800" b="1" dirty="0">
                <a:solidFill>
                  <a:schemeClr val="bg1"/>
                </a:solidFill>
                <a:effectLst/>
                <a:latin typeface="Times New Roman" panose="02020603050405020304" pitchFamily="18" charset="0"/>
                <a:ea typeface="Calibri" panose="020F0502020204030204" pitchFamily="34" charset="0"/>
              </a:rPr>
              <a:t>:</a:t>
            </a:r>
            <a:endParaRPr lang="en-US" sz="1800" dirty="0">
              <a:solidFill>
                <a:schemeClr val="bg1"/>
              </a:solidFill>
              <a:effectLst/>
              <a:latin typeface="Times New Roman" panose="02020603050405020304" pitchFamily="18" charset="0"/>
              <a:ea typeface="Calibri" panose="020F0502020204030204" pitchFamily="34" charset="0"/>
            </a:endParaRPr>
          </a:p>
          <a:p>
            <a:pPr marL="0" marR="0" indent="457200" algn="just">
              <a:lnSpc>
                <a:spcPct val="150000"/>
              </a:lnSpc>
              <a:spcBef>
                <a:spcPts val="600"/>
              </a:spcBef>
              <a:spcAft>
                <a:spcPts val="600"/>
              </a:spcAft>
            </a:pPr>
            <a:r>
              <a:rPr lang="en-US" sz="1800" b="1" spc="-20" dirty="0" err="1">
                <a:solidFill>
                  <a:schemeClr val="bg1"/>
                </a:solidFill>
                <a:effectLst/>
                <a:latin typeface="Times New Roman" panose="02020603050405020304" pitchFamily="18" charset="0"/>
                <a:ea typeface="Calibri" panose="020F0502020204030204" pitchFamily="34" charset="0"/>
              </a:rPr>
              <a:t>Bước</a:t>
            </a:r>
            <a:r>
              <a:rPr lang="en-US" sz="1800" b="1" spc="-20" dirty="0">
                <a:solidFill>
                  <a:schemeClr val="bg1"/>
                </a:solidFill>
                <a:effectLst/>
                <a:latin typeface="Times New Roman" panose="02020603050405020304" pitchFamily="18" charset="0"/>
                <a:ea typeface="Calibri" panose="020F0502020204030204" pitchFamily="34" charset="0"/>
              </a:rPr>
              <a:t> 1: </a:t>
            </a:r>
            <a:r>
              <a:rPr lang="en-US" sz="1800" spc="-20" dirty="0" err="1">
                <a:solidFill>
                  <a:schemeClr val="bg1"/>
                </a:solidFill>
                <a:effectLst/>
                <a:latin typeface="Times New Roman" panose="02020603050405020304" pitchFamily="18" charset="0"/>
                <a:ea typeface="Calibri" panose="020F0502020204030204" pitchFamily="34" charset="0"/>
              </a:rPr>
              <a:t>Tạo</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các</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bảng</a:t>
            </a:r>
            <a:r>
              <a:rPr lang="en-US" sz="1800" spc="-20" dirty="0">
                <a:solidFill>
                  <a:schemeClr val="bg1"/>
                </a:solidFill>
                <a:effectLst/>
                <a:latin typeface="Times New Roman" panose="02020603050405020304" pitchFamily="18" charset="0"/>
                <a:ea typeface="Calibri" panose="020F0502020204030204" pitchFamily="34" charset="0"/>
              </a:rPr>
              <a:t> excel *.xlsx </a:t>
            </a:r>
            <a:r>
              <a:rPr lang="en-US" sz="1800" spc="-20" dirty="0" err="1">
                <a:solidFill>
                  <a:schemeClr val="bg1"/>
                </a:solidFill>
                <a:effectLst/>
                <a:latin typeface="Times New Roman" panose="02020603050405020304" pitchFamily="18" charset="0"/>
                <a:ea typeface="Calibri" panose="020F0502020204030204" pitchFamily="34" charset="0"/>
              </a:rPr>
              <a:t>dữ</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liệu</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các</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khu</a:t>
            </a:r>
            <a:r>
              <a:rPr lang="en-US" sz="1800" spc="-20" dirty="0">
                <a:solidFill>
                  <a:schemeClr val="bg1"/>
                </a:solidFill>
                <a:effectLst/>
                <a:latin typeface="Times New Roman" panose="02020603050405020304" pitchFamily="18" charset="0"/>
                <a:ea typeface="Calibri" panose="020F0502020204030204" pitchFamily="34" charset="0"/>
              </a:rPr>
              <a:t> du </a:t>
            </a:r>
            <a:r>
              <a:rPr lang="en-US" sz="1800" spc="-20" dirty="0" err="1">
                <a:solidFill>
                  <a:schemeClr val="bg1"/>
                </a:solidFill>
                <a:effectLst/>
                <a:latin typeface="Times New Roman" panose="02020603050405020304" pitchFamily="18" charset="0"/>
                <a:ea typeface="Calibri" panose="020F0502020204030204" pitchFamily="34" charset="0"/>
              </a:rPr>
              <a:t>lịch</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vui</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chơi</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giải</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trí</a:t>
            </a:r>
            <a:r>
              <a:rPr lang="en-US" sz="1800" spc="-20" dirty="0">
                <a:solidFill>
                  <a:schemeClr val="bg1"/>
                </a:solidFill>
                <a:effectLst/>
                <a:latin typeface="Times New Roman" panose="02020603050405020304" pitchFamily="18" charset="0"/>
                <a:ea typeface="Calibri" panose="020F0502020204030204" pitchFamily="34" charset="0"/>
              </a:rPr>
              <a:t> ở </a:t>
            </a:r>
            <a:r>
              <a:rPr lang="en-US" sz="1800" spc="-20" dirty="0" err="1">
                <a:solidFill>
                  <a:schemeClr val="bg1"/>
                </a:solidFill>
                <a:effectLst/>
                <a:latin typeface="Times New Roman" panose="02020603050405020304" pitchFamily="18" charset="0"/>
                <a:ea typeface="Calibri" panose="020F0502020204030204" pitchFamily="34" charset="0"/>
              </a:rPr>
              <a:t>Nha</a:t>
            </a:r>
            <a:r>
              <a:rPr lang="en-US" sz="1800" spc="-20" dirty="0">
                <a:solidFill>
                  <a:schemeClr val="bg1"/>
                </a:solidFill>
                <a:effectLst/>
                <a:latin typeface="Times New Roman" panose="02020603050405020304" pitchFamily="18" charset="0"/>
                <a:ea typeface="Calibri" panose="020F0502020204030204" pitchFamily="34" charset="0"/>
              </a:rPr>
              <a:t> Trang </a:t>
            </a:r>
            <a:r>
              <a:rPr lang="en-US" sz="1800" spc="-20" dirty="0" err="1">
                <a:solidFill>
                  <a:schemeClr val="bg1"/>
                </a:solidFill>
                <a:effectLst/>
                <a:latin typeface="Times New Roman" panose="02020603050405020304" pitchFamily="18" charset="0"/>
                <a:ea typeface="Calibri" panose="020F0502020204030204" pitchFamily="34" charset="0"/>
              </a:rPr>
              <a:t>và</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dữ</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liệu</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thu</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thập</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được</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thông</a:t>
            </a:r>
            <a:r>
              <a:rPr lang="en-US" sz="1800" spc="-20" dirty="0">
                <a:solidFill>
                  <a:schemeClr val="bg1"/>
                </a:solidFill>
                <a:effectLst/>
                <a:latin typeface="Times New Roman" panose="02020603050405020304" pitchFamily="18" charset="0"/>
                <a:ea typeface="Calibri" panose="020F0502020204030204" pitchFamily="34" charset="0"/>
              </a:rPr>
              <a:t> qua </a:t>
            </a:r>
            <a:r>
              <a:rPr lang="en-US" sz="1800" spc="-20" dirty="0" err="1">
                <a:solidFill>
                  <a:schemeClr val="bg1"/>
                </a:solidFill>
                <a:effectLst/>
                <a:latin typeface="Times New Roman" panose="02020603050405020304" pitchFamily="18" charset="0"/>
                <a:ea typeface="Calibri" panose="020F0502020204030204" pitchFamily="34" charset="0"/>
              </a:rPr>
              <a:t>khảo</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sát</a:t>
            </a:r>
            <a:r>
              <a:rPr lang="en-US" sz="1800" spc="-20" dirty="0">
                <a:solidFill>
                  <a:schemeClr val="bg1"/>
                </a:solidFill>
                <a:effectLst/>
                <a:latin typeface="Times New Roman" panose="02020603050405020304" pitchFamily="18" charset="0"/>
                <a:ea typeface="Calibri" panose="020F0502020204030204" pitchFamily="34" charset="0"/>
              </a:rPr>
              <a:t>, </a:t>
            </a:r>
            <a:r>
              <a:rPr lang="en-US" sz="1800" spc="-20" dirty="0" err="1">
                <a:solidFill>
                  <a:schemeClr val="bg1"/>
                </a:solidFill>
                <a:effectLst/>
                <a:latin typeface="Times New Roman" panose="02020603050405020304" pitchFamily="18" charset="0"/>
                <a:ea typeface="Calibri" panose="020F0502020204030204" pitchFamily="34" charset="0"/>
              </a:rPr>
              <a:t>trên</a:t>
            </a:r>
            <a:r>
              <a:rPr lang="en-US" sz="1800" spc="-20" dirty="0">
                <a:solidFill>
                  <a:schemeClr val="bg1"/>
                </a:solidFill>
                <a:effectLst/>
                <a:latin typeface="Times New Roman" panose="02020603050405020304" pitchFamily="18" charset="0"/>
                <a:ea typeface="Calibri" panose="020F0502020204030204" pitchFamily="34" charset="0"/>
              </a:rPr>
              <a:t> Google Map.</a:t>
            </a:r>
            <a:endParaRPr lang="vi-VN" spc="-20" dirty="0">
              <a:solidFill>
                <a:schemeClr val="bg1"/>
              </a:solidFill>
              <a:latin typeface="Times New Roman" panose="02020603050405020304" pitchFamily="18" charset="0"/>
              <a:ea typeface="Calibri" panose="020F0502020204030204" pitchFamily="34" charset="0"/>
            </a:endParaRPr>
          </a:p>
          <a:p>
            <a:pPr marL="0" marR="0" indent="457200" algn="just">
              <a:lnSpc>
                <a:spcPct val="150000"/>
              </a:lnSpc>
              <a:spcBef>
                <a:spcPts val="600"/>
              </a:spcBef>
              <a:spcAft>
                <a:spcPts val="600"/>
              </a:spcAft>
            </a:pPr>
            <a:r>
              <a:rPr lang="en-US" sz="1800" b="1" dirty="0" err="1">
                <a:solidFill>
                  <a:schemeClr val="bg1"/>
                </a:solidFill>
                <a:effectLst/>
                <a:latin typeface="Times New Roman" panose="02020603050405020304" pitchFamily="18" charset="0"/>
                <a:ea typeface="Calibri" panose="020F0502020204030204" pitchFamily="34" charset="0"/>
              </a:rPr>
              <a:t>Bước</a:t>
            </a:r>
            <a:r>
              <a:rPr lang="en-US" sz="1800" b="1" dirty="0">
                <a:solidFill>
                  <a:schemeClr val="bg1"/>
                </a:solidFill>
                <a:effectLst/>
                <a:latin typeface="Times New Roman" panose="02020603050405020304" pitchFamily="18" charset="0"/>
                <a:ea typeface="Calibri" panose="020F0502020204030204" pitchFamily="34" charset="0"/>
              </a:rPr>
              <a:t> 2:</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Sử</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dụng</a:t>
            </a:r>
            <a:r>
              <a:rPr lang="en-US" sz="1800" dirty="0">
                <a:solidFill>
                  <a:schemeClr val="bg1"/>
                </a:solidFill>
                <a:effectLst/>
                <a:latin typeface="Times New Roman" panose="02020603050405020304" pitchFamily="18" charset="0"/>
                <a:ea typeface="Calibri" panose="020F0502020204030204" pitchFamily="34" charset="0"/>
              </a:rPr>
              <a:t> Google Map, </a:t>
            </a:r>
            <a:r>
              <a:rPr lang="en-US" sz="1800" dirty="0" err="1">
                <a:solidFill>
                  <a:schemeClr val="bg1"/>
                </a:solidFill>
                <a:effectLst/>
                <a:latin typeface="Times New Roman" panose="02020603050405020304" pitchFamily="18" charset="0"/>
                <a:ea typeface="Calibri" panose="020F0502020204030204" pitchFamily="34" charset="0"/>
              </a:rPr>
              <a:t>nhập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địa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chỉ</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để</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thập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tọa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độ</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của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các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địa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điểm</a:t>
            </a:r>
            <a:r>
              <a:rPr lang="en-US" sz="1800" dirty="0">
                <a:solidFill>
                  <a:schemeClr val="bg1"/>
                </a:solidFill>
                <a:effectLst/>
                <a:latin typeface="Times New Roman" panose="02020603050405020304" pitchFamily="18" charset="0"/>
                <a:ea typeface="Calibri" panose="020F0502020204030204" pitchFamily="34" charset="0"/>
              </a:rPr>
              <a:t>.</a:t>
            </a:r>
          </a:p>
        </p:txBody>
      </p:sp>
      <p:pic>
        <p:nvPicPr>
          <p:cNvPr id="5" name="Picture 4">
            <a:extLst>
              <a:ext uri="{FF2B5EF4-FFF2-40B4-BE49-F238E27FC236}">
                <a16:creationId xmlns:a16="http://schemas.microsoft.com/office/drawing/2014/main" id="{4BEA0DFF-2C82-430A-B920-5F6F79DD9BE0}"/>
              </a:ext>
            </a:extLst>
          </p:cNvPr>
          <p:cNvPicPr>
            <a:picLocks noChangeAspect="1"/>
          </p:cNvPicPr>
          <p:nvPr/>
        </p:nvPicPr>
        <p:blipFill>
          <a:blip r:embed="rId3"/>
          <a:stretch>
            <a:fillRect/>
          </a:stretch>
        </p:blipFill>
        <p:spPr>
          <a:xfrm>
            <a:off x="421503" y="2293515"/>
            <a:ext cx="6057900" cy="4504690"/>
          </a:xfrm>
          <a:prstGeom prst="rect">
            <a:avLst/>
          </a:prstGeom>
        </p:spPr>
      </p:pic>
      <p:sp>
        <p:nvSpPr>
          <p:cNvPr id="7" name="TextBox 6">
            <a:extLst>
              <a:ext uri="{FF2B5EF4-FFF2-40B4-BE49-F238E27FC236}">
                <a16:creationId xmlns:a16="http://schemas.microsoft.com/office/drawing/2014/main" id="{367C68B2-2D4D-4114-A0BE-8A62CF9A562D}"/>
              </a:ext>
            </a:extLst>
          </p:cNvPr>
          <p:cNvSpPr txBox="1"/>
          <p:nvPr/>
        </p:nvSpPr>
        <p:spPr>
          <a:xfrm>
            <a:off x="6479403" y="3550617"/>
            <a:ext cx="2755776" cy="1289071"/>
          </a:xfrm>
          <a:prstGeom prst="rect">
            <a:avLst/>
          </a:prstGeom>
          <a:noFill/>
        </p:spPr>
        <p:txBody>
          <a:bodyPr wrap="square">
            <a:spAutoFit/>
          </a:bodyPr>
          <a:lstStyle/>
          <a:p>
            <a:pPr marL="0" marR="0" indent="457200" algn="ctr">
              <a:lnSpc>
                <a:spcPct val="150000"/>
              </a:lnSpc>
              <a:spcBef>
                <a:spcPts val="600"/>
              </a:spcBef>
              <a:spcAft>
                <a:spcPts val="600"/>
              </a:spcAft>
            </a:pPr>
            <a:r>
              <a:rPr lang="en-US" sz="1800" dirty="0" err="1">
                <a:solidFill>
                  <a:schemeClr val="bg1"/>
                </a:solidFill>
                <a:effectLst/>
                <a:latin typeface="Times New Roman" panose="02020603050405020304" pitchFamily="18" charset="0"/>
                <a:ea typeface="Calibri" panose="020F0502020204030204" pitchFamily="34" charset="0"/>
              </a:rPr>
              <a:t>Hình</a:t>
            </a:r>
            <a:r>
              <a:rPr lang="en-US" sz="1800" dirty="0">
                <a:solidFill>
                  <a:schemeClr val="bg1"/>
                </a:solidFill>
                <a:effectLst/>
                <a:latin typeface="Times New Roman" panose="02020603050405020304" pitchFamily="18" charset="0"/>
                <a:ea typeface="Calibri" panose="020F0502020204030204" pitchFamily="34" charset="0"/>
              </a:rPr>
              <a:t> 4.5.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tọa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độ</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khu</a:t>
            </a:r>
            <a:r>
              <a:rPr lang="en-US" sz="1800" dirty="0">
                <a:solidFill>
                  <a:schemeClr val="bg1"/>
                </a:solidFill>
                <a:effectLst/>
                <a:latin typeface="Times New Roman" panose="02020603050405020304" pitchFamily="18" charset="0"/>
                <a:ea typeface="Calibri" panose="020F0502020204030204" pitchFamily="34" charset="0"/>
              </a:rPr>
              <a:t> du </a:t>
            </a:r>
            <a:r>
              <a:rPr lang="en-US" sz="1800" dirty="0" err="1">
                <a:solidFill>
                  <a:schemeClr val="bg1"/>
                </a:solidFill>
                <a:effectLst/>
                <a:latin typeface="Times New Roman" panose="02020603050405020304" pitchFamily="18" charset="0"/>
                <a:ea typeface="Calibri" panose="020F0502020204030204" pitchFamily="34" charset="0"/>
              </a:rPr>
              <a:t>lịch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vui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chơi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giải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trí</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Nha</a:t>
            </a:r>
            <a:r>
              <a:rPr lang="en-US" sz="1800" dirty="0">
                <a:solidFill>
                  <a:schemeClr val="bg1"/>
                </a:solidFill>
                <a:effectLst/>
                <a:latin typeface="Times New Roman" panose="02020603050405020304" pitchFamily="18" charset="0"/>
                <a:ea typeface="Calibri" panose="020F0502020204030204" pitchFamily="34" charset="0"/>
              </a:rPr>
              <a:t> Trang</a:t>
            </a:r>
          </a:p>
        </p:txBody>
      </p:sp>
      <p:sp>
        <p:nvSpPr>
          <p:cNvPr id="8" name="TextBox 7">
            <a:extLst>
              <a:ext uri="{FF2B5EF4-FFF2-40B4-BE49-F238E27FC236}">
                <a16:creationId xmlns:a16="http://schemas.microsoft.com/office/drawing/2014/main" id="{30EEEE2E-428C-48D4-A0A6-E7EBEB055194}"/>
              </a:ext>
            </a:extLst>
          </p:cNvPr>
          <p:cNvSpPr txBox="1"/>
          <p:nvPr/>
        </p:nvSpPr>
        <p:spPr>
          <a:xfrm>
            <a:off x="6726501" y="5264948"/>
            <a:ext cx="3210014" cy="369332"/>
          </a:xfrm>
          <a:prstGeom prst="rect">
            <a:avLst/>
          </a:prstGeom>
          <a:noFill/>
        </p:spPr>
        <p:txBody>
          <a:bodyPr wrap="square">
            <a:spAutoFit/>
          </a:bodyPr>
          <a:lstStyle/>
          <a:p>
            <a:r>
              <a:rPr lang="en-US" dirty="0">
                <a:solidFill>
                  <a:schemeClr val="bg1"/>
                </a:solidFill>
              </a:rPr>
              <a:t>https://youtu.be/Yp5GEZ_X3q4</a:t>
            </a:r>
          </a:p>
        </p:txBody>
      </p:sp>
      <p:sp>
        <p:nvSpPr>
          <p:cNvPr id="3" name="TextBox 2">
            <a:extLst>
              <a:ext uri="{FF2B5EF4-FFF2-40B4-BE49-F238E27FC236}">
                <a16:creationId xmlns:a16="http://schemas.microsoft.com/office/drawing/2014/main" id="{AAAA6FB0-44C0-4C4B-84E5-09A627E1A370}"/>
              </a:ext>
            </a:extLst>
          </p:cNvPr>
          <p:cNvSpPr txBox="1"/>
          <p:nvPr/>
        </p:nvSpPr>
        <p:spPr>
          <a:xfrm>
            <a:off x="6726501" y="4895616"/>
            <a:ext cx="2894121" cy="369332"/>
          </a:xfrm>
          <a:prstGeom prst="rect">
            <a:avLst/>
          </a:prstGeom>
          <a:noFill/>
        </p:spPr>
        <p:txBody>
          <a:bodyPr wrap="square" rtlCol="0">
            <a:spAutoFit/>
          </a:bodyPr>
          <a:lstStyle/>
          <a:p>
            <a:r>
              <a:rPr lang="vi-VN" dirty="0">
                <a:solidFill>
                  <a:schemeClr val="bg1"/>
                </a:solidFill>
                <a:hlinkClick r:id="rId4"/>
              </a:rPr>
              <a:t>Link thêm dữ liệu tọa độ</a:t>
            </a:r>
            <a:endParaRPr lang="en-US" dirty="0">
              <a:solidFill>
                <a:schemeClr val="bg1"/>
              </a:solidFill>
            </a:endParaRPr>
          </a:p>
        </p:txBody>
      </p:sp>
      <p:sp>
        <p:nvSpPr>
          <p:cNvPr id="2" name="Chỗ dành sẵn cho Số hiệu Bản chiếu 1">
            <a:extLst>
              <a:ext uri="{FF2B5EF4-FFF2-40B4-BE49-F238E27FC236}">
                <a16:creationId xmlns:a16="http://schemas.microsoft.com/office/drawing/2014/main" id="{73D10B1C-59C4-4316-929A-44FEFFEB7AE0}"/>
              </a:ext>
            </a:extLst>
          </p:cNvPr>
          <p:cNvSpPr>
            <a:spLocks noGrp="1"/>
          </p:cNvSpPr>
          <p:nvPr>
            <p:ph type="sldNum" sz="quarter" idx="12"/>
          </p:nvPr>
        </p:nvSpPr>
        <p:spPr/>
        <p:txBody>
          <a:bodyPr/>
          <a:lstStyle/>
          <a:p>
            <a:fld id="{6FB30DB6-D32E-4C23-9BD4-574053F89CB4}" type="slidenum">
              <a:rPr lang="en-US" smtClean="0"/>
              <a:t>28</a:t>
            </a:fld>
            <a:endParaRPr lang="en-US"/>
          </a:p>
        </p:txBody>
      </p:sp>
    </p:spTree>
    <p:extLst>
      <p:ext uri="{BB962C8B-B14F-4D97-AF65-F5344CB8AC3E}">
        <p14:creationId xmlns:p14="http://schemas.microsoft.com/office/powerpoint/2010/main" val="17614964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40B15B-DCF9-400E-AAA3-4D2AD7CCCDA7}"/>
              </a:ext>
            </a:extLst>
          </p:cNvPr>
          <p:cNvSpPr txBox="1"/>
          <p:nvPr/>
        </p:nvSpPr>
        <p:spPr>
          <a:xfrm>
            <a:off x="319596" y="86996"/>
            <a:ext cx="11026065" cy="458074"/>
          </a:xfrm>
          <a:prstGeom prst="rect">
            <a:avLst/>
          </a:prstGeom>
          <a:noFill/>
        </p:spPr>
        <p:txBody>
          <a:bodyPr wrap="square">
            <a:spAutoFit/>
          </a:bodyPr>
          <a:lstStyle/>
          <a:p>
            <a:pPr marL="0" marR="0" indent="457200" algn="just">
              <a:lnSpc>
                <a:spcPct val="150000"/>
              </a:lnSpc>
              <a:spcBef>
                <a:spcPts val="600"/>
              </a:spcBef>
              <a:spcAft>
                <a:spcPts val="600"/>
              </a:spcAft>
            </a:pPr>
            <a:r>
              <a:rPr lang="en-US" sz="1800" b="1" dirty="0" err="1">
                <a:solidFill>
                  <a:schemeClr val="bg1"/>
                </a:solidFill>
                <a:effectLst/>
                <a:latin typeface="Times New Roman" panose="02020603050405020304" pitchFamily="18" charset="0"/>
                <a:ea typeface="Calibri" panose="020F0502020204030204" pitchFamily="34" charset="0"/>
              </a:rPr>
              <a:t>Bước</a:t>
            </a:r>
            <a:r>
              <a:rPr lang="en-US" sz="1800" b="1" dirty="0">
                <a:solidFill>
                  <a:schemeClr val="bg1"/>
                </a:solidFill>
                <a:effectLst/>
                <a:latin typeface="Times New Roman" panose="02020603050405020304" pitchFamily="18" charset="0"/>
                <a:ea typeface="Calibri" panose="020F0502020204030204" pitchFamily="34" charset="0"/>
              </a:rPr>
              <a:t> 3:</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Tại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cửa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sổ</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phần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mềm</a:t>
            </a:r>
            <a:r>
              <a:rPr lang="en-US" sz="1800" dirty="0">
                <a:solidFill>
                  <a:schemeClr val="bg1"/>
                </a:solidFill>
                <a:effectLst/>
                <a:latin typeface="Times New Roman" panose="02020603050405020304" pitchFamily="18" charset="0"/>
                <a:ea typeface="Calibri" panose="020F0502020204030204" pitchFamily="34" charset="0"/>
              </a:rPr>
              <a:t> ArcMap → </a:t>
            </a:r>
            <a:r>
              <a:rPr lang="en-US" sz="1800" dirty="0" err="1">
                <a:solidFill>
                  <a:schemeClr val="bg1"/>
                </a:solidFill>
                <a:effectLst/>
                <a:latin typeface="Times New Roman" panose="02020603050405020304" pitchFamily="18" charset="0"/>
                <a:ea typeface="Calibri" panose="020F0502020204030204" pitchFamily="34" charset="0"/>
              </a:rPr>
              <a:t>Chọn</a:t>
            </a:r>
            <a:r>
              <a:rPr lang="en-US" sz="1800" dirty="0">
                <a:solidFill>
                  <a:schemeClr val="bg1"/>
                </a:solidFill>
                <a:effectLst/>
                <a:latin typeface="Times New Roman" panose="02020603050405020304" pitchFamily="18" charset="0"/>
                <a:ea typeface="Calibri" panose="020F0502020204030204" pitchFamily="34" charset="0"/>
              </a:rPr>
              <a:t> File → Add Data → Add XY Data → </a:t>
            </a:r>
            <a:r>
              <a:rPr lang="en-US" sz="1800" dirty="0" err="1">
                <a:solidFill>
                  <a:schemeClr val="bg1"/>
                </a:solidFill>
                <a:effectLst/>
                <a:latin typeface="Times New Roman" panose="02020603050405020304" pitchFamily="18" charset="0"/>
                <a:ea typeface="Calibri" panose="020F0502020204030204" pitchFamily="34" charset="0"/>
              </a:rPr>
              <a:t>Chọn</a:t>
            </a:r>
            <a:r>
              <a:rPr lang="en-US" sz="1800" dirty="0">
                <a:solidFill>
                  <a:schemeClr val="bg1"/>
                </a:solidFill>
                <a:effectLst/>
                <a:latin typeface="Times New Roman" panose="02020603050405020304" pitchFamily="18" charset="0"/>
                <a:ea typeface="Calibri" panose="020F0502020204030204" pitchFamily="34" charset="0"/>
              </a:rPr>
              <a:t> file Excel → OK.</a:t>
            </a:r>
          </a:p>
        </p:txBody>
      </p:sp>
      <p:pic>
        <p:nvPicPr>
          <p:cNvPr id="5" name="Picture 4">
            <a:extLst>
              <a:ext uri="{FF2B5EF4-FFF2-40B4-BE49-F238E27FC236}">
                <a16:creationId xmlns:a16="http://schemas.microsoft.com/office/drawing/2014/main" id="{1F28BFCD-9FFD-47D1-A80E-064B47B6BC77}"/>
              </a:ext>
            </a:extLst>
          </p:cNvPr>
          <p:cNvPicPr>
            <a:picLocks noChangeAspect="1"/>
          </p:cNvPicPr>
          <p:nvPr/>
        </p:nvPicPr>
        <p:blipFill>
          <a:blip r:embed="rId3"/>
          <a:stretch>
            <a:fillRect/>
          </a:stretch>
        </p:blipFill>
        <p:spPr>
          <a:xfrm>
            <a:off x="3695700" y="752475"/>
            <a:ext cx="4800600" cy="5353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928139E2-5CFF-4238-8425-1585494D1F8C}"/>
              </a:ext>
            </a:extLst>
          </p:cNvPr>
          <p:cNvSpPr txBox="1"/>
          <p:nvPr/>
        </p:nvSpPr>
        <p:spPr>
          <a:xfrm>
            <a:off x="3013230" y="6297096"/>
            <a:ext cx="6165540" cy="369332"/>
          </a:xfrm>
          <a:prstGeom prst="rect">
            <a:avLst/>
          </a:prstGeom>
          <a:noFill/>
        </p:spPr>
        <p:txBody>
          <a:bodyPr wrap="square">
            <a:spAutoFit/>
          </a:bodyPr>
          <a:lstStyle/>
          <a:p>
            <a:pPr marL="0" marR="0" algn="ctr">
              <a:spcBef>
                <a:spcPts val="0"/>
              </a:spcBef>
              <a:spcAft>
                <a:spcPts val="0"/>
              </a:spcAft>
            </a:pPr>
            <a:r>
              <a:rPr lang="en-US" sz="1800" dirty="0" err="1">
                <a:solidFill>
                  <a:schemeClr val="bg1"/>
                </a:solidFill>
                <a:effectLst/>
                <a:latin typeface="Times New Roman" panose="02020603050405020304" pitchFamily="18" charset="0"/>
                <a:ea typeface="Calibri" panose="020F0502020204030204" pitchFamily="34" charset="0"/>
              </a:rPr>
              <a:t>Hình</a:t>
            </a:r>
            <a:r>
              <a:rPr lang="en-US" sz="1800" dirty="0">
                <a:solidFill>
                  <a:schemeClr val="bg1"/>
                </a:solidFill>
                <a:effectLst/>
                <a:latin typeface="Times New Roman" panose="02020603050405020304" pitchFamily="18" charset="0"/>
                <a:ea typeface="Calibri" panose="020F0502020204030204" pitchFamily="34" charset="0"/>
              </a:rPr>
              <a:t> 4.6. </a:t>
            </a:r>
            <a:r>
              <a:rPr lang="en-US" sz="1800" dirty="0" err="1">
                <a:solidFill>
                  <a:schemeClr val="bg1"/>
                </a:solidFill>
                <a:effectLst/>
                <a:latin typeface="Times New Roman" panose="02020603050405020304" pitchFamily="18" charset="0"/>
                <a:ea typeface="Calibri" panose="020F0502020204030204" pitchFamily="34" charset="0"/>
              </a:rPr>
              <a:t>Nhập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tọa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độ</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vào</a:t>
            </a:r>
            <a:r>
              <a:rPr lang="en-US" sz="1800" dirty="0">
                <a:solidFill>
                  <a:schemeClr val="bg1"/>
                </a:solidFill>
                <a:effectLst/>
                <a:latin typeface="Times New Roman" panose="02020603050405020304" pitchFamily="18" charset="0"/>
                <a:ea typeface="Calibri" panose="020F0502020204030204" pitchFamily="34" charset="0"/>
              </a:rPr>
              <a:t> ArcMap</a:t>
            </a:r>
          </a:p>
        </p:txBody>
      </p:sp>
      <p:sp>
        <p:nvSpPr>
          <p:cNvPr id="2" name="Chỗ dành sẵn cho Số hiệu Bản chiếu 1">
            <a:extLst>
              <a:ext uri="{FF2B5EF4-FFF2-40B4-BE49-F238E27FC236}">
                <a16:creationId xmlns:a16="http://schemas.microsoft.com/office/drawing/2014/main" id="{2BBD7C70-4FEE-4B43-9939-16810BB96FF4}"/>
              </a:ext>
            </a:extLst>
          </p:cNvPr>
          <p:cNvSpPr>
            <a:spLocks noGrp="1"/>
          </p:cNvSpPr>
          <p:nvPr>
            <p:ph type="sldNum" sz="quarter" idx="12"/>
          </p:nvPr>
        </p:nvSpPr>
        <p:spPr/>
        <p:txBody>
          <a:bodyPr/>
          <a:lstStyle/>
          <a:p>
            <a:fld id="{6FB30DB6-D32E-4C23-9BD4-574053F89CB4}" type="slidenum">
              <a:rPr lang="en-US" smtClean="0"/>
              <a:t>29</a:t>
            </a:fld>
            <a:endParaRPr lang="en-US"/>
          </a:p>
        </p:txBody>
      </p:sp>
    </p:spTree>
    <p:extLst>
      <p:ext uri="{BB962C8B-B14F-4D97-AF65-F5344CB8AC3E}">
        <p14:creationId xmlns:p14="http://schemas.microsoft.com/office/powerpoint/2010/main" val="24093136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DD34EE-E6D3-424F-A132-7971FE4AB499}"/>
              </a:ext>
            </a:extLst>
          </p:cNvPr>
          <p:cNvSpPr txBox="1"/>
          <p:nvPr/>
        </p:nvSpPr>
        <p:spPr>
          <a:xfrm>
            <a:off x="1759999" y="295854"/>
            <a:ext cx="8271768" cy="1755352"/>
          </a:xfrm>
          <a:prstGeom prst="rect">
            <a:avLst/>
          </a:prstGeom>
          <a:noFill/>
        </p:spPr>
        <p:txBody>
          <a:bodyPr wrap="square">
            <a:spAutoFit/>
          </a:bodyPr>
          <a:lstStyle/>
          <a:p>
            <a:pPr marL="0" marR="0">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21.1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OOP?</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err="1">
                <a:solidFill>
                  <a:schemeClr val="bg1"/>
                </a:solidFill>
                <a:effectLst/>
                <a:latin typeface="Times New Roman" panose="02020603050405020304" pitchFamily="18" charset="0"/>
                <a:ea typeface="Calibri" panose="020F0502020204030204" pitchFamily="34" charset="0"/>
              </a:rPr>
              <a:t>Các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chức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năng</a:t>
            </a:r>
            <a:r>
              <a:rPr lang="en-US" sz="2000" dirty="0">
                <a:solidFill>
                  <a:schemeClr val="bg1"/>
                </a:solidFill>
                <a:effectLst/>
                <a:latin typeface="Times New Roman" panose="02020603050405020304" pitchFamily="18" charset="0"/>
                <a:ea typeface="Calibri" panose="020F0502020204030204" pitchFamily="34" charset="0"/>
              </a:rPr>
              <a:t> do </a:t>
            </a:r>
            <a:r>
              <a:rPr lang="en-US" sz="2000" dirty="0" err="1">
                <a:solidFill>
                  <a:schemeClr val="bg1"/>
                </a:solidFill>
                <a:effectLst/>
                <a:latin typeface="Times New Roman" panose="02020603050405020304" pitchFamily="18" charset="0"/>
                <a:ea typeface="Calibri" panose="020F0502020204030204" pitchFamily="34" charset="0"/>
              </a:rPr>
              <a:t>người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dùng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định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nghĩa</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làm</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tăng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khả</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năng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tái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sử</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dụng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mã</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Tuy</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nhiên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chúng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có</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giới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hạn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của</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chúng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hàm</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không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lưu</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trữ</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thông</a:t>
            </a:r>
            <a:r>
              <a:rPr lang="en-US" sz="2000" dirty="0">
                <a:solidFill>
                  <a:schemeClr val="bg1"/>
                </a:solidFill>
                <a:effectLst/>
                <a:latin typeface="Times New Roman" panose="02020603050405020304" pitchFamily="18" charset="0"/>
                <a:ea typeface="Calibri" panose="020F0502020204030204" pitchFamily="34" charset="0"/>
              </a:rPr>
              <a:t> tin </a:t>
            </a:r>
            <a:r>
              <a:rPr lang="en-US" sz="2000" dirty="0" err="1">
                <a:solidFill>
                  <a:schemeClr val="bg1"/>
                </a:solidFill>
                <a:effectLst/>
                <a:latin typeface="Times New Roman" panose="02020603050405020304" pitchFamily="18" charset="0"/>
                <a:ea typeface="Calibri" panose="020F0502020204030204" pitchFamily="34" charset="0"/>
              </a:rPr>
              <a:t>giống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như</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biến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Mỗi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lần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chức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năng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chạy</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nó</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bắt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đầu</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lại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hàm</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biến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thường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liên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quan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chặt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chẽ</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với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nhau</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cần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tương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tác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với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nhau</a:t>
            </a:r>
            <a:r>
              <a:rPr lang="en-US" sz="2000" dirty="0">
                <a:solidFill>
                  <a:schemeClr val="bg1"/>
                </a:solidFill>
                <a:effectLst/>
                <a:latin typeface="Times New Roman" panose="02020603050405020304" pitchFamily="18" charset="0"/>
                <a:ea typeface="Calibri" panose="020F0502020204030204" pitchFamily="34" charset="0"/>
              </a:rPr>
              <a:t>. </a:t>
            </a:r>
            <a:endParaRPr lang="en-US" sz="2000" dirty="0">
              <a:solidFill>
                <a:schemeClr val="bg1"/>
              </a:solidFill>
            </a:endParaRPr>
          </a:p>
        </p:txBody>
      </p:sp>
      <p:sp>
        <p:nvSpPr>
          <p:cNvPr id="6" name="TextBox 5">
            <a:extLst>
              <a:ext uri="{FF2B5EF4-FFF2-40B4-BE49-F238E27FC236}">
                <a16:creationId xmlns:a16="http://schemas.microsoft.com/office/drawing/2014/main" id="{BC14EB76-2710-446D-AB41-DC918EC1CF2B}"/>
              </a:ext>
            </a:extLst>
          </p:cNvPr>
          <p:cNvSpPr txBox="1"/>
          <p:nvPr/>
        </p:nvSpPr>
        <p:spPr>
          <a:xfrm>
            <a:off x="1671222" y="2347060"/>
            <a:ext cx="6165540" cy="4147289"/>
          </a:xfrm>
          <a:prstGeom prst="rect">
            <a:avLst/>
          </a:prstGeom>
          <a:noFill/>
        </p:spPr>
        <p:txBody>
          <a:bodyPr wrap="square">
            <a:spAutoFit/>
          </a:bodyPr>
          <a:lstStyle/>
          <a:p>
            <a:pPr marL="0" marR="0">
              <a:lnSpc>
                <a:spcPct val="107000"/>
              </a:lnSpc>
              <a:spcBef>
                <a:spcPts val="0"/>
              </a:spcBef>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21.2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Python,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hãy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khóa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dấu</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hai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chấm</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dung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thụt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rằng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liên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mã</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Python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viết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camel.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Python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class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ClassName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'''Class docstring.</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code statement(s)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hỗ dành sẵn cho Số hiệu Bản chiếu 1">
            <a:extLst>
              <a:ext uri="{FF2B5EF4-FFF2-40B4-BE49-F238E27FC236}">
                <a16:creationId xmlns:a16="http://schemas.microsoft.com/office/drawing/2014/main" id="{C9BAACF8-80C8-495F-8B4B-CDC3344E7E85}"/>
              </a:ext>
            </a:extLst>
          </p:cNvPr>
          <p:cNvSpPr>
            <a:spLocks noGrp="1"/>
          </p:cNvSpPr>
          <p:nvPr>
            <p:ph type="sldNum" sz="quarter" idx="12"/>
          </p:nvPr>
        </p:nvSpPr>
        <p:spPr/>
        <p:txBody>
          <a:bodyPr/>
          <a:lstStyle/>
          <a:p>
            <a:fld id="{6FB30DB6-D32E-4C23-9BD4-574053F89CB4}" type="slidenum">
              <a:rPr lang="en-US" smtClean="0"/>
              <a:t>3</a:t>
            </a:fld>
            <a:endParaRPr lang="en-US"/>
          </a:p>
        </p:txBody>
      </p:sp>
    </p:spTree>
    <p:extLst>
      <p:ext uri="{BB962C8B-B14F-4D97-AF65-F5344CB8AC3E}">
        <p14:creationId xmlns:p14="http://schemas.microsoft.com/office/powerpoint/2010/main" val="689368522"/>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7E2AA4F-7A2D-46DB-9CEF-7D5BD775F6A8}"/>
              </a:ext>
            </a:extLst>
          </p:cNvPr>
          <p:cNvPicPr>
            <a:picLocks noChangeAspect="1"/>
          </p:cNvPicPr>
          <p:nvPr/>
        </p:nvPicPr>
        <p:blipFill>
          <a:blip r:embed="rId3"/>
          <a:stretch>
            <a:fillRect/>
          </a:stretch>
        </p:blipFill>
        <p:spPr>
          <a:xfrm>
            <a:off x="2786362" y="127858"/>
            <a:ext cx="5731510" cy="2964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789B291C-AC6A-40D7-92EC-1788DB1D9633}"/>
              </a:ext>
            </a:extLst>
          </p:cNvPr>
          <p:cNvSpPr txBox="1"/>
          <p:nvPr/>
        </p:nvSpPr>
        <p:spPr>
          <a:xfrm>
            <a:off x="2786362" y="3244334"/>
            <a:ext cx="6165540" cy="369332"/>
          </a:xfrm>
          <a:prstGeom prst="rect">
            <a:avLst/>
          </a:prstGeom>
          <a:noFill/>
        </p:spPr>
        <p:txBody>
          <a:bodyPr wrap="square">
            <a:spAutoFit/>
          </a:bodyPr>
          <a:lstStyle/>
          <a:p>
            <a:pPr marL="0" marR="0" algn="ctr">
              <a:spcBef>
                <a:spcPts val="0"/>
              </a:spcBef>
              <a:spcAft>
                <a:spcPts val="0"/>
              </a:spcAft>
            </a:pPr>
            <a:r>
              <a:rPr lang="en-US" sz="1800" dirty="0" err="1">
                <a:solidFill>
                  <a:schemeClr val="bg1"/>
                </a:solidFill>
                <a:effectLst/>
                <a:latin typeface="Times New Roman" panose="02020603050405020304" pitchFamily="18" charset="0"/>
                <a:ea typeface="Calibri" panose="020F0502020204030204" pitchFamily="34" charset="0"/>
              </a:rPr>
              <a:t>Hình</a:t>
            </a:r>
            <a:r>
              <a:rPr lang="en-US" sz="1800" dirty="0">
                <a:solidFill>
                  <a:schemeClr val="bg1"/>
                </a:solidFill>
                <a:effectLst/>
                <a:latin typeface="Times New Roman" panose="02020603050405020304" pitchFamily="18" charset="0"/>
                <a:ea typeface="Calibri" panose="020F0502020204030204" pitchFamily="34" charset="0"/>
              </a:rPr>
              <a:t> 4.7 </a:t>
            </a:r>
            <a:r>
              <a:rPr lang="en-US" sz="1800" dirty="0" err="1">
                <a:solidFill>
                  <a:schemeClr val="bg1"/>
                </a:solidFill>
                <a:effectLst/>
                <a:latin typeface="Times New Roman" panose="02020603050405020304" pitchFamily="18" charset="0"/>
                <a:ea typeface="Calibri" panose="020F0502020204030204" pitchFamily="34" charset="0"/>
              </a:rPr>
              <a:t>Kết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quả</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sau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khi</a:t>
            </a:r>
            <a:r>
              <a:rPr lang="en-US" sz="1800" dirty="0">
                <a:solidFill>
                  <a:schemeClr val="bg1"/>
                </a:solidFill>
                <a:effectLst/>
                <a:latin typeface="Times New Roman" panose="02020603050405020304" pitchFamily="18" charset="0"/>
                <a:ea typeface="Calibri" panose="020F0502020204030204" pitchFamily="34" charset="0"/>
              </a:rPr>
              <a:t> Add XY Data</a:t>
            </a:r>
          </a:p>
        </p:txBody>
      </p:sp>
      <p:sp>
        <p:nvSpPr>
          <p:cNvPr id="7" name="TextBox 6">
            <a:extLst>
              <a:ext uri="{FF2B5EF4-FFF2-40B4-BE49-F238E27FC236}">
                <a16:creationId xmlns:a16="http://schemas.microsoft.com/office/drawing/2014/main" id="{AE691E8E-8C2D-4929-8E8F-F7147CC98A19}"/>
              </a:ext>
            </a:extLst>
          </p:cNvPr>
          <p:cNvSpPr txBox="1"/>
          <p:nvPr/>
        </p:nvSpPr>
        <p:spPr>
          <a:xfrm>
            <a:off x="2922973" y="3717084"/>
            <a:ext cx="6165540" cy="2335511"/>
          </a:xfrm>
          <a:prstGeom prst="rect">
            <a:avLst/>
          </a:prstGeom>
          <a:noFill/>
        </p:spPr>
        <p:txBody>
          <a:bodyPr wrap="square">
            <a:spAutoFit/>
          </a:bodyPr>
          <a:lstStyle/>
          <a:p>
            <a:pPr marL="0" marR="0">
              <a:spcBef>
                <a:spcPts val="0"/>
              </a:spcBef>
              <a:spcAft>
                <a:spcPts val="0"/>
              </a:spcAft>
            </a:pPr>
            <a:r>
              <a:rPr lang="en-US" sz="1800" dirty="0" err="1">
                <a:solidFill>
                  <a:schemeClr val="bg1"/>
                </a:solidFill>
                <a:effectLst/>
                <a:latin typeface="Times New Roman" panose="02020603050405020304" pitchFamily="18" charset="0"/>
                <a:ea typeface="Calibri" panose="020F0502020204030204" pitchFamily="34" charset="0"/>
              </a:rPr>
              <a:t>Bước</a:t>
            </a:r>
            <a:r>
              <a:rPr lang="en-US" sz="1800" dirty="0">
                <a:solidFill>
                  <a:schemeClr val="bg1"/>
                </a:solidFill>
                <a:effectLst/>
                <a:latin typeface="Times New Roman" panose="02020603050405020304" pitchFamily="18" charset="0"/>
                <a:ea typeface="Calibri" panose="020F0502020204030204" pitchFamily="34" charset="0"/>
              </a:rPr>
              <a:t> 4:Hiển </a:t>
            </a:r>
            <a:r>
              <a:rPr lang="en-US" sz="1800" dirty="0" err="1">
                <a:solidFill>
                  <a:schemeClr val="bg1"/>
                </a:solidFill>
                <a:effectLst/>
                <a:latin typeface="Times New Roman" panose="02020603050405020304" pitchFamily="18" charset="0"/>
                <a:ea typeface="Calibri" panose="020F0502020204030204" pitchFamily="34" charset="0"/>
              </a:rPr>
              <a:t>thị</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tên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các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đối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tượng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điểm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vui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chơi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giải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trí</a:t>
            </a:r>
            <a:r>
              <a:rPr lang="en-US" sz="1800" dirty="0">
                <a:solidFill>
                  <a:schemeClr val="bg1"/>
                </a:solidFill>
                <a:effectLst/>
                <a:latin typeface="Times New Roman" panose="02020603050405020304" pitchFamily="18" charset="0"/>
                <a:ea typeface="Calibri" panose="020F0502020204030204" pitchFamily="34" charset="0"/>
              </a:rPr>
              <a:t>, du </a:t>
            </a:r>
            <a:r>
              <a:rPr lang="en-US" sz="1800" dirty="0" err="1">
                <a:solidFill>
                  <a:schemeClr val="bg1"/>
                </a:solidFill>
                <a:effectLst/>
                <a:latin typeface="Times New Roman" panose="02020603050405020304" pitchFamily="18" charset="0"/>
                <a:ea typeface="Calibri" panose="020F0502020204030204" pitchFamily="34" charset="0"/>
              </a:rPr>
              <a:t>lịch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trên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bản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đồ</a:t>
            </a:r>
            <a:endParaRPr lang="en-US" sz="1800" dirty="0">
              <a:solidFill>
                <a:schemeClr val="bg1"/>
              </a:solidFill>
              <a:effectLst/>
              <a:latin typeface="Times New Roman" panose="02020603050405020304" pitchFamily="18" charset="0"/>
              <a:ea typeface="Calibri" panose="020F0502020204030204" pitchFamily="34" charset="0"/>
            </a:endParaRPr>
          </a:p>
          <a:p>
            <a:pPr marL="0" marR="0" indent="457200" algn="just">
              <a:lnSpc>
                <a:spcPct val="150000"/>
              </a:lnSpc>
              <a:spcBef>
                <a:spcPts val="600"/>
              </a:spcBef>
              <a:spcAft>
                <a:spcPts val="600"/>
              </a:spcAft>
            </a:pPr>
            <a:r>
              <a:rPr lang="en-US" sz="1800" dirty="0" err="1">
                <a:solidFill>
                  <a:schemeClr val="bg1"/>
                </a:solidFill>
                <a:effectLst/>
                <a:latin typeface="Times New Roman" panose="02020603050405020304" pitchFamily="18" charset="0"/>
                <a:ea typeface="Calibri" panose="020F0502020204030204" pitchFamily="34" charset="0"/>
              </a:rPr>
              <a:t>Tại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cửa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sổ</a:t>
            </a:r>
            <a:r>
              <a:rPr lang="en-US" sz="1800" dirty="0">
                <a:solidFill>
                  <a:schemeClr val="bg1"/>
                </a:solidFill>
                <a:effectLst/>
                <a:latin typeface="Times New Roman" panose="02020603050405020304" pitchFamily="18" charset="0"/>
                <a:ea typeface="Calibri" panose="020F0502020204030204" pitchFamily="34" charset="0"/>
              </a:rPr>
              <a:t> Table Of Contents→ </a:t>
            </a:r>
            <a:r>
              <a:rPr lang="en-US" sz="1800" dirty="0" err="1">
                <a:solidFill>
                  <a:schemeClr val="bg1"/>
                </a:solidFill>
                <a:effectLst/>
                <a:latin typeface="Times New Roman" panose="02020603050405020304" pitchFamily="18" charset="0"/>
                <a:ea typeface="Calibri" panose="020F0502020204030204" pitchFamily="34" charset="0"/>
              </a:rPr>
              <a:t>R_Click</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vào</a:t>
            </a:r>
            <a:r>
              <a:rPr lang="en-US" sz="1800" dirty="0">
                <a:solidFill>
                  <a:schemeClr val="bg1"/>
                </a:solidFill>
                <a:effectLst/>
                <a:latin typeface="Times New Roman" panose="02020603050405020304" pitchFamily="18" charset="0"/>
                <a:ea typeface="Calibri" panose="020F0502020204030204" pitchFamily="34" charset="0"/>
              </a:rPr>
              <a:t> Layer </a:t>
            </a:r>
            <a:r>
              <a:rPr lang="en-US" sz="1800" dirty="0" err="1">
                <a:solidFill>
                  <a:schemeClr val="bg1"/>
                </a:solidFill>
                <a:effectLst/>
                <a:latin typeface="Times New Roman" panose="02020603050405020304" pitchFamily="18" charset="0"/>
                <a:ea typeface="Calibri" panose="020F0502020204030204" pitchFamily="34" charset="0"/>
              </a:rPr>
              <a:t>điểm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thêm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từ</a:t>
            </a:r>
            <a:r>
              <a:rPr lang="en-US" sz="1800" dirty="0">
                <a:solidFill>
                  <a:schemeClr val="bg1"/>
                </a:solidFill>
                <a:effectLst/>
                <a:latin typeface="Times New Roman" panose="02020603050405020304" pitchFamily="18" charset="0"/>
                <a:ea typeface="Calibri" panose="020F0502020204030204" pitchFamily="34" charset="0"/>
              </a:rPr>
              <a:t> Excel→ Properties.. → Labels → Tick </a:t>
            </a:r>
            <a:r>
              <a:rPr lang="en-US" sz="1800" dirty="0" err="1">
                <a:solidFill>
                  <a:schemeClr val="bg1"/>
                </a:solidFill>
                <a:effectLst/>
                <a:latin typeface="Times New Roman" panose="02020603050405020304" pitchFamily="18" charset="0"/>
                <a:ea typeface="Calibri" panose="020F0502020204030204" pitchFamily="34" charset="0"/>
              </a:rPr>
              <a:t>vào</a:t>
            </a:r>
            <a:r>
              <a:rPr lang="en-US" sz="1800" dirty="0">
                <a:solidFill>
                  <a:schemeClr val="bg1"/>
                </a:solidFill>
                <a:effectLst/>
                <a:latin typeface="Times New Roman" panose="02020603050405020304" pitchFamily="18" charset="0"/>
                <a:ea typeface="Calibri" panose="020F0502020204030204" pitchFamily="34" charset="0"/>
              </a:rPr>
              <a:t> ô Label features in this layer </a:t>
            </a:r>
            <a:r>
              <a:rPr lang="en-GB" sz="1800" dirty="0">
                <a:solidFill>
                  <a:schemeClr val="bg1"/>
                </a:solidFill>
                <a:effectLst/>
                <a:latin typeface="Times New Roman" panose="02020603050405020304" pitchFamily="18" charset="0"/>
                <a:ea typeface="Calibri" panose="020F0502020204030204" pitchFamily="34" charset="0"/>
              </a:rPr>
              <a:t>(</a:t>
            </a:r>
            <a:r>
              <a:rPr lang="en-GB" sz="1800" dirty="0" err="1">
                <a:solidFill>
                  <a:schemeClr val="bg1"/>
                </a:solidFill>
                <a:effectLst/>
                <a:latin typeface="Times New Roman" panose="02020603050405020304" pitchFamily="18" charset="0"/>
                <a:ea typeface="Calibri" panose="020F0502020204030204" pitchFamily="34" charset="0"/>
              </a:rPr>
              <a:t>điều</a:t>
            </a:r>
            <a:r>
              <a:rPr lang="en-GB" sz="1800" dirty="0">
                <a:solidFill>
                  <a:schemeClr val="bg1"/>
                </a:solidFill>
                <a:effectLst/>
                <a:latin typeface="Times New Roman" panose="02020603050405020304" pitchFamily="18" charset="0"/>
                <a:ea typeface="Calibri" panose="020F0502020204030204" pitchFamily="34" charset="0"/>
              </a:rPr>
              <a:t> </a:t>
            </a:r>
            <a:r>
              <a:rPr lang="en-GB" sz="1800" dirty="0" err="1">
                <a:solidFill>
                  <a:schemeClr val="bg1"/>
                </a:solidFill>
                <a:effectLst/>
                <a:latin typeface="Times New Roman" panose="02020603050405020304" pitchFamily="18" charset="0"/>
                <a:ea typeface="Calibri" panose="020F0502020204030204" pitchFamily="34" charset="0"/>
              </a:rPr>
              <a:t>chỉnh</a:t>
            </a:r>
            <a:r>
              <a:rPr lang="en-GB" sz="1800" dirty="0">
                <a:solidFill>
                  <a:schemeClr val="bg1"/>
                </a:solidFill>
                <a:effectLst/>
                <a:latin typeface="Times New Roman" panose="02020603050405020304" pitchFamily="18" charset="0"/>
                <a:ea typeface="Calibri" panose="020F0502020204030204" pitchFamily="34" charset="0"/>
              </a:rPr>
              <a:t> </a:t>
            </a:r>
            <a:r>
              <a:rPr lang="en-GB" sz="1800" dirty="0" err="1">
                <a:solidFill>
                  <a:schemeClr val="bg1"/>
                </a:solidFill>
                <a:effectLst/>
                <a:latin typeface="Times New Roman" panose="02020603050405020304" pitchFamily="18" charset="0"/>
                <a:ea typeface="Calibri" panose="020F0502020204030204" pitchFamily="34" charset="0"/>
              </a:rPr>
              <a:t>màu</a:t>
            </a:r>
            <a:r>
              <a:rPr lang="en-GB" sz="1800" dirty="0">
                <a:solidFill>
                  <a:schemeClr val="bg1"/>
                </a:solidFill>
                <a:effectLst/>
                <a:latin typeface="Times New Roman" panose="02020603050405020304" pitchFamily="18" charset="0"/>
                <a:ea typeface="Calibri" panose="020F0502020204030204" pitchFamily="34" charset="0"/>
              </a:rPr>
              <a:t> </a:t>
            </a:r>
            <a:r>
              <a:rPr lang="en-GB" sz="1800" dirty="0" err="1">
                <a:solidFill>
                  <a:schemeClr val="bg1"/>
                </a:solidFill>
                <a:effectLst/>
                <a:latin typeface="Times New Roman" panose="02020603050405020304" pitchFamily="18" charset="0"/>
                <a:ea typeface="Calibri" panose="020F0502020204030204" pitchFamily="34" charset="0"/>
              </a:rPr>
              <a:t>sắc</a:t>
            </a:r>
            <a:r>
              <a:rPr lang="en-GB" sz="1800" dirty="0">
                <a:solidFill>
                  <a:schemeClr val="bg1"/>
                </a:solidFill>
                <a:effectLst/>
                <a:latin typeface="Times New Roman" panose="02020603050405020304" pitchFamily="18" charset="0"/>
                <a:ea typeface="Calibri" panose="020F0502020204030204" pitchFamily="34" charset="0"/>
              </a:rPr>
              <a:t>, </a:t>
            </a:r>
            <a:r>
              <a:rPr lang="en-GB" sz="1800" dirty="0" err="1">
                <a:solidFill>
                  <a:schemeClr val="bg1"/>
                </a:solidFill>
                <a:effectLst/>
                <a:latin typeface="Times New Roman" panose="02020603050405020304" pitchFamily="18" charset="0"/>
                <a:ea typeface="Calibri" panose="020F0502020204030204" pitchFamily="34" charset="0"/>
              </a:rPr>
              <a:t>kiểu</a:t>
            </a:r>
            <a:r>
              <a:rPr lang="en-GB" sz="1800" dirty="0">
                <a:solidFill>
                  <a:schemeClr val="bg1"/>
                </a:solidFill>
                <a:effectLst/>
                <a:latin typeface="Times New Roman" panose="02020603050405020304" pitchFamily="18" charset="0"/>
                <a:ea typeface="Calibri" panose="020F0502020204030204" pitchFamily="34" charset="0"/>
              </a:rPr>
              <a:t> </a:t>
            </a:r>
            <a:r>
              <a:rPr lang="en-GB" sz="1800" dirty="0" err="1">
                <a:solidFill>
                  <a:schemeClr val="bg1"/>
                </a:solidFill>
                <a:effectLst/>
                <a:latin typeface="Times New Roman" panose="02020603050405020304" pitchFamily="18" charset="0"/>
                <a:ea typeface="Calibri" panose="020F0502020204030204" pitchFamily="34" charset="0"/>
              </a:rPr>
              <a:t>chữ</a:t>
            </a:r>
            <a:r>
              <a:rPr lang="en-GB" sz="1800" dirty="0">
                <a:solidFill>
                  <a:schemeClr val="bg1"/>
                </a:solidFill>
                <a:effectLst/>
                <a:latin typeface="Times New Roman" panose="02020603050405020304" pitchFamily="18" charset="0"/>
                <a:ea typeface="Calibri" panose="020F0502020204030204" pitchFamily="34" charset="0"/>
              </a:rPr>
              <a:t>, </a:t>
            </a:r>
            <a:r>
              <a:rPr lang="en-GB" sz="1800" dirty="0" err="1">
                <a:solidFill>
                  <a:schemeClr val="bg1"/>
                </a:solidFill>
                <a:effectLst/>
                <a:latin typeface="Times New Roman" panose="02020603050405020304" pitchFamily="18" charset="0"/>
                <a:ea typeface="Calibri" panose="020F0502020204030204" pitchFamily="34" charset="0"/>
              </a:rPr>
              <a:t>kích</a:t>
            </a:r>
            <a:r>
              <a:rPr lang="en-GB" sz="1800" dirty="0">
                <a:solidFill>
                  <a:schemeClr val="bg1"/>
                </a:solidFill>
                <a:effectLst/>
                <a:latin typeface="Times New Roman" panose="02020603050405020304" pitchFamily="18" charset="0"/>
                <a:ea typeface="Calibri" panose="020F0502020204030204" pitchFamily="34" charset="0"/>
              </a:rPr>
              <a:t> </a:t>
            </a:r>
            <a:r>
              <a:rPr lang="en-GB" sz="1800" dirty="0" err="1">
                <a:solidFill>
                  <a:schemeClr val="bg1"/>
                </a:solidFill>
                <a:effectLst/>
                <a:latin typeface="Times New Roman" panose="02020603050405020304" pitchFamily="18" charset="0"/>
                <a:ea typeface="Calibri" panose="020F0502020204030204" pitchFamily="34" charset="0"/>
              </a:rPr>
              <a:t>thước</a:t>
            </a:r>
            <a:r>
              <a:rPr lang="en-GB" sz="1800" dirty="0">
                <a:solidFill>
                  <a:schemeClr val="bg1"/>
                </a:solidFill>
                <a:effectLst/>
                <a:latin typeface="Times New Roman" panose="02020603050405020304" pitchFamily="18" charset="0"/>
                <a:ea typeface="Calibri" panose="020F0502020204030204" pitchFamily="34" charset="0"/>
              </a:rPr>
              <a:t> </a:t>
            </a:r>
            <a:r>
              <a:rPr lang="en-GB" sz="1800" dirty="0" err="1">
                <a:solidFill>
                  <a:schemeClr val="bg1"/>
                </a:solidFill>
                <a:effectLst/>
                <a:latin typeface="Times New Roman" panose="02020603050405020304" pitchFamily="18" charset="0"/>
                <a:ea typeface="Calibri" panose="020F0502020204030204" pitchFamily="34" charset="0"/>
              </a:rPr>
              <a:t>tùy</a:t>
            </a:r>
            <a:r>
              <a:rPr lang="en-GB" sz="1800" dirty="0">
                <a:solidFill>
                  <a:schemeClr val="bg1"/>
                </a:solidFill>
                <a:effectLst/>
                <a:latin typeface="Times New Roman" panose="02020603050405020304" pitchFamily="18" charset="0"/>
                <a:ea typeface="Calibri" panose="020F0502020204030204" pitchFamily="34" charset="0"/>
              </a:rPr>
              <a:t> </a:t>
            </a:r>
            <a:r>
              <a:rPr lang="en-GB" sz="1800" dirty="0" err="1">
                <a:solidFill>
                  <a:schemeClr val="bg1"/>
                </a:solidFill>
                <a:effectLst/>
                <a:latin typeface="Times New Roman" panose="02020603050405020304" pitchFamily="18" charset="0"/>
                <a:ea typeface="Calibri" panose="020F0502020204030204" pitchFamily="34" charset="0"/>
              </a:rPr>
              <a:t>chọn</a:t>
            </a:r>
            <a:r>
              <a:rPr lang="en-GB" sz="1800" dirty="0">
                <a:solidFill>
                  <a:schemeClr val="bg1"/>
                </a:solidFill>
                <a:effectLst/>
                <a:latin typeface="Times New Roman" panose="02020603050405020304" pitchFamily="18" charset="0"/>
                <a:ea typeface="Calibri" panose="020F0502020204030204" pitchFamily="34" charset="0"/>
              </a:rPr>
              <a:t> )</a:t>
            </a:r>
            <a:r>
              <a:rPr lang="en-US" sz="1800" dirty="0">
                <a:solidFill>
                  <a:schemeClr val="bg1"/>
                </a:solidFill>
                <a:effectLst/>
                <a:latin typeface="Times New Roman" panose="02020603050405020304" pitchFamily="18" charset="0"/>
                <a:ea typeface="Calibri" panose="020F0502020204030204" pitchFamily="34" charset="0"/>
              </a:rPr>
              <a:t> → OK.</a:t>
            </a:r>
          </a:p>
        </p:txBody>
      </p:sp>
      <p:sp>
        <p:nvSpPr>
          <p:cNvPr id="2" name="Chỗ dành sẵn cho Số hiệu Bản chiếu 1">
            <a:extLst>
              <a:ext uri="{FF2B5EF4-FFF2-40B4-BE49-F238E27FC236}">
                <a16:creationId xmlns:a16="http://schemas.microsoft.com/office/drawing/2014/main" id="{677A0829-A349-47C0-BD77-B95795AC66C8}"/>
              </a:ext>
            </a:extLst>
          </p:cNvPr>
          <p:cNvSpPr>
            <a:spLocks noGrp="1"/>
          </p:cNvSpPr>
          <p:nvPr>
            <p:ph type="sldNum" sz="quarter" idx="12"/>
          </p:nvPr>
        </p:nvSpPr>
        <p:spPr/>
        <p:txBody>
          <a:bodyPr/>
          <a:lstStyle/>
          <a:p>
            <a:fld id="{6FB30DB6-D32E-4C23-9BD4-574053F89CB4}" type="slidenum">
              <a:rPr lang="en-US" smtClean="0"/>
              <a:t>30</a:t>
            </a:fld>
            <a:endParaRPr lang="en-US"/>
          </a:p>
        </p:txBody>
      </p:sp>
    </p:spTree>
    <p:extLst>
      <p:ext uri="{BB962C8B-B14F-4D97-AF65-F5344CB8AC3E}">
        <p14:creationId xmlns:p14="http://schemas.microsoft.com/office/powerpoint/2010/main" val="295837070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3B05089-53C5-4672-8F83-A816CF2F7136}"/>
              </a:ext>
            </a:extLst>
          </p:cNvPr>
          <p:cNvPicPr>
            <a:picLocks noChangeAspect="1"/>
          </p:cNvPicPr>
          <p:nvPr/>
        </p:nvPicPr>
        <p:blipFill>
          <a:blip r:embed="rId3"/>
          <a:stretch>
            <a:fillRect/>
          </a:stretch>
        </p:blipFill>
        <p:spPr>
          <a:xfrm>
            <a:off x="665825" y="222172"/>
            <a:ext cx="11008311" cy="50245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72B1BF75-1A26-4EE3-BBB5-7CA810630E89}"/>
              </a:ext>
            </a:extLst>
          </p:cNvPr>
          <p:cNvSpPr txBox="1"/>
          <p:nvPr/>
        </p:nvSpPr>
        <p:spPr>
          <a:xfrm>
            <a:off x="2115105" y="5559203"/>
            <a:ext cx="6165540" cy="458074"/>
          </a:xfrm>
          <a:prstGeom prst="rect">
            <a:avLst/>
          </a:prstGeom>
          <a:noFill/>
        </p:spPr>
        <p:txBody>
          <a:bodyPr wrap="square">
            <a:spAutoFit/>
          </a:bodyPr>
          <a:lstStyle/>
          <a:p>
            <a:pPr marL="0" marR="0" indent="457200" algn="ctr">
              <a:lnSpc>
                <a:spcPct val="150000"/>
              </a:lnSpc>
              <a:spcBef>
                <a:spcPts val="600"/>
              </a:spcBef>
              <a:spcAft>
                <a:spcPts val="600"/>
              </a:spcAft>
            </a:pPr>
            <a:r>
              <a:rPr lang="en-US" sz="1800" dirty="0" err="1">
                <a:solidFill>
                  <a:schemeClr val="bg1"/>
                </a:solidFill>
                <a:effectLst/>
                <a:latin typeface="Times New Roman" panose="02020603050405020304" pitchFamily="18" charset="0"/>
                <a:ea typeface="Calibri" panose="020F0502020204030204" pitchFamily="34" charset="0"/>
              </a:rPr>
              <a:t>Hình</a:t>
            </a:r>
            <a:r>
              <a:rPr lang="en-US" sz="1800" dirty="0">
                <a:solidFill>
                  <a:schemeClr val="bg1"/>
                </a:solidFill>
                <a:effectLst/>
                <a:latin typeface="Times New Roman" panose="02020603050405020304" pitchFamily="18" charset="0"/>
                <a:ea typeface="Calibri" panose="020F0502020204030204" pitchFamily="34" charset="0"/>
              </a:rPr>
              <a:t> 4.8 </a:t>
            </a:r>
            <a:r>
              <a:rPr lang="en-US" sz="1800" dirty="0" err="1">
                <a:solidFill>
                  <a:schemeClr val="bg1"/>
                </a:solidFill>
                <a:effectLst/>
                <a:latin typeface="Times New Roman" panose="02020603050405020304" pitchFamily="18" charset="0"/>
                <a:ea typeface="Calibri" panose="020F0502020204030204" pitchFamily="34" charset="0"/>
              </a:rPr>
              <a:t>Kết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quả</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sau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hiển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thị</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tên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các</a:t>
            </a:r>
            <a:r>
              <a:rPr lang="en-US" sz="1800" dirty="0">
                <a:solidFill>
                  <a:schemeClr val="bg1"/>
                </a:solidFill>
                <a:effectLst/>
                <a:latin typeface="Times New Roman" panose="02020603050405020304" pitchFamily="18" charset="0"/>
                <a:ea typeface="Calibri" panose="020F0502020204030204" pitchFamily="34" charset="0"/>
              </a:rPr>
              <a:t> Label</a:t>
            </a:r>
          </a:p>
        </p:txBody>
      </p:sp>
      <p:sp>
        <p:nvSpPr>
          <p:cNvPr id="2" name="Chỗ dành sẵn cho Số hiệu Bản chiếu 1">
            <a:extLst>
              <a:ext uri="{FF2B5EF4-FFF2-40B4-BE49-F238E27FC236}">
                <a16:creationId xmlns:a16="http://schemas.microsoft.com/office/drawing/2014/main" id="{509C3C4E-60A9-40EE-8AB2-5766E0587DF8}"/>
              </a:ext>
            </a:extLst>
          </p:cNvPr>
          <p:cNvSpPr>
            <a:spLocks noGrp="1"/>
          </p:cNvSpPr>
          <p:nvPr>
            <p:ph type="sldNum" sz="quarter" idx="12"/>
          </p:nvPr>
        </p:nvSpPr>
        <p:spPr/>
        <p:txBody>
          <a:bodyPr/>
          <a:lstStyle/>
          <a:p>
            <a:fld id="{6FB30DB6-D32E-4C23-9BD4-574053F89CB4}" type="slidenum">
              <a:rPr lang="en-US" smtClean="0"/>
              <a:t>31</a:t>
            </a:fld>
            <a:endParaRPr lang="en-US"/>
          </a:p>
        </p:txBody>
      </p:sp>
    </p:spTree>
    <p:extLst>
      <p:ext uri="{BB962C8B-B14F-4D97-AF65-F5344CB8AC3E}">
        <p14:creationId xmlns:p14="http://schemas.microsoft.com/office/powerpoint/2010/main" val="3080573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44DBF1C-8B43-4499-97E7-2EE7D952F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565" y="0"/>
            <a:ext cx="9632272" cy="5750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5D9059-9396-4A15-9245-27E9BACF8671}"/>
              </a:ext>
            </a:extLst>
          </p:cNvPr>
          <p:cNvSpPr txBox="1"/>
          <p:nvPr/>
        </p:nvSpPr>
        <p:spPr>
          <a:xfrm>
            <a:off x="2878585" y="6119635"/>
            <a:ext cx="6165540" cy="369332"/>
          </a:xfrm>
          <a:prstGeom prst="rect">
            <a:avLst/>
          </a:prstGeom>
          <a:noFill/>
        </p:spPr>
        <p:txBody>
          <a:bodyPr wrap="square">
            <a:spAutoFit/>
          </a:bodyPr>
          <a:lstStyle/>
          <a:p>
            <a:r>
              <a:rPr lang="vi-VN" b="0" i="0" dirty="0">
                <a:solidFill>
                  <a:schemeClr val="bg1"/>
                </a:solidFill>
                <a:effectLst/>
                <a:latin typeface="Segoe UI" panose="020B0502040204020203" pitchFamily="34" charset="0"/>
              </a:rPr>
              <a:t>Tương tự ta thêm tên các đường được hình vẽ</a:t>
            </a:r>
            <a:endParaRPr lang="en-US" dirty="0">
              <a:solidFill>
                <a:schemeClr val="bg1"/>
              </a:solidFill>
            </a:endParaRPr>
          </a:p>
        </p:txBody>
      </p:sp>
      <p:sp>
        <p:nvSpPr>
          <p:cNvPr id="2" name="Chỗ dành sẵn cho Số hiệu Bản chiếu 1">
            <a:extLst>
              <a:ext uri="{FF2B5EF4-FFF2-40B4-BE49-F238E27FC236}">
                <a16:creationId xmlns:a16="http://schemas.microsoft.com/office/drawing/2014/main" id="{CB4CDE19-4EDF-46C2-AF79-6DAD32B2FB21}"/>
              </a:ext>
            </a:extLst>
          </p:cNvPr>
          <p:cNvSpPr>
            <a:spLocks noGrp="1"/>
          </p:cNvSpPr>
          <p:nvPr>
            <p:ph type="sldNum" sz="quarter" idx="12"/>
          </p:nvPr>
        </p:nvSpPr>
        <p:spPr/>
        <p:txBody>
          <a:bodyPr/>
          <a:lstStyle/>
          <a:p>
            <a:fld id="{6FB30DB6-D32E-4C23-9BD4-574053F89CB4}" type="slidenum">
              <a:rPr lang="en-US" smtClean="0"/>
              <a:t>32</a:t>
            </a:fld>
            <a:endParaRPr lang="en-US"/>
          </a:p>
        </p:txBody>
      </p:sp>
    </p:spTree>
    <p:extLst>
      <p:ext uri="{BB962C8B-B14F-4D97-AF65-F5344CB8AC3E}">
        <p14:creationId xmlns:p14="http://schemas.microsoft.com/office/powerpoint/2010/main" val="810708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22514" y="442458"/>
            <a:ext cx="10868297" cy="52790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4227203" y="5852160"/>
            <a:ext cx="3903056" cy="646331"/>
          </a:xfrm>
          <a:prstGeom prst="rect">
            <a:avLst/>
          </a:prstGeom>
          <a:noFill/>
        </p:spPr>
        <p:txBody>
          <a:bodyPr wrap="none" rtlCol="0">
            <a:spAutoFit/>
          </a:bodyPr>
          <a:lstStyle/>
          <a:p>
            <a:r>
              <a:rPr lang="en-US" dirty="0" err="1"/>
              <a:t>Hình</a:t>
            </a:r>
            <a:r>
              <a:rPr lang="en-US" dirty="0"/>
              <a:t> 4.9 </a:t>
            </a:r>
            <a:r>
              <a:rPr lang="en-US" dirty="0" err="1"/>
              <a:t>Kết</a:t>
            </a:r>
            <a:r>
              <a:rPr lang="en-US" dirty="0"/>
              <a:t> </a:t>
            </a:r>
            <a:r>
              <a:rPr lang="en-US" dirty="0" err="1"/>
              <a:t>quả</a:t>
            </a:r>
            <a:r>
              <a:rPr lang="en-US" dirty="0"/>
              <a:t> </a:t>
            </a:r>
            <a:r>
              <a:rPr lang="en-US" dirty="0" err="1"/>
              <a:t>sau</a:t>
            </a:r>
            <a:r>
              <a:rPr lang="en-US" dirty="0"/>
              <a:t> </a:t>
            </a:r>
            <a:r>
              <a:rPr lang="en-US" dirty="0" err="1"/>
              <a:t>khi</a:t>
            </a:r>
            <a:r>
              <a:rPr lang="en-US" dirty="0"/>
              <a:t> </a:t>
            </a:r>
            <a:r>
              <a:rPr lang="en-US" dirty="0" err="1"/>
              <a:t>thêm</a:t>
            </a:r>
            <a:r>
              <a:rPr lang="en-US" dirty="0"/>
              <a:t> </a:t>
            </a:r>
            <a:r>
              <a:rPr lang="en-US" dirty="0" err="1"/>
              <a:t>basemap</a:t>
            </a:r>
            <a:endParaRPr lang="en-GB" dirty="0"/>
          </a:p>
          <a:p>
            <a:endParaRPr lang="en-GB" dirty="0"/>
          </a:p>
        </p:txBody>
      </p:sp>
      <p:sp>
        <p:nvSpPr>
          <p:cNvPr id="2" name="Chỗ dành sẵn cho Số hiệu Bản chiếu 1">
            <a:extLst>
              <a:ext uri="{FF2B5EF4-FFF2-40B4-BE49-F238E27FC236}">
                <a16:creationId xmlns:a16="http://schemas.microsoft.com/office/drawing/2014/main" id="{E8FFF43D-7556-4F63-8E9B-58A832803F01}"/>
              </a:ext>
            </a:extLst>
          </p:cNvPr>
          <p:cNvSpPr>
            <a:spLocks noGrp="1"/>
          </p:cNvSpPr>
          <p:nvPr>
            <p:ph type="sldNum" sz="quarter" idx="12"/>
          </p:nvPr>
        </p:nvSpPr>
        <p:spPr/>
        <p:txBody>
          <a:bodyPr/>
          <a:lstStyle/>
          <a:p>
            <a:fld id="{6FB30DB6-D32E-4C23-9BD4-574053F89CB4}" type="slidenum">
              <a:rPr lang="en-US" smtClean="0"/>
              <a:t>33</a:t>
            </a:fld>
            <a:endParaRPr lang="en-US"/>
          </a:p>
        </p:txBody>
      </p:sp>
    </p:spTree>
    <p:extLst>
      <p:ext uri="{BB962C8B-B14F-4D97-AF65-F5344CB8AC3E}">
        <p14:creationId xmlns:p14="http://schemas.microsoft.com/office/powerpoint/2010/main" val="2751970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DB9A96-3E25-482E-9A23-E434B36C6262}"/>
              </a:ext>
            </a:extLst>
          </p:cNvPr>
          <p:cNvPicPr>
            <a:picLocks noGrp="1" noChangeAspect="1"/>
          </p:cNvPicPr>
          <p:nvPr>
            <p:ph idx="1"/>
          </p:nvPr>
        </p:nvPicPr>
        <p:blipFill>
          <a:blip r:embed="rId2"/>
          <a:stretch>
            <a:fillRect/>
          </a:stretch>
        </p:blipFill>
        <p:spPr>
          <a:xfrm>
            <a:off x="0" y="0"/>
            <a:ext cx="12192000" cy="5305425"/>
          </a:xfrm>
        </p:spPr>
      </p:pic>
      <p:sp>
        <p:nvSpPr>
          <p:cNvPr id="7" name="TextBox 6">
            <a:extLst>
              <a:ext uri="{FF2B5EF4-FFF2-40B4-BE49-F238E27FC236}">
                <a16:creationId xmlns:a16="http://schemas.microsoft.com/office/drawing/2014/main" id="{CBFF30CF-B162-465E-9B32-21DB19B77057}"/>
              </a:ext>
            </a:extLst>
          </p:cNvPr>
          <p:cNvSpPr txBox="1"/>
          <p:nvPr/>
        </p:nvSpPr>
        <p:spPr>
          <a:xfrm>
            <a:off x="4410075" y="5692259"/>
            <a:ext cx="6096000" cy="400110"/>
          </a:xfrm>
          <a:prstGeom prst="rect">
            <a:avLst/>
          </a:prstGeom>
          <a:noFill/>
        </p:spPr>
        <p:txBody>
          <a:bodyPr wrap="square">
            <a:spAutoFit/>
          </a:bodyPr>
          <a:lstStyle/>
          <a:p>
            <a:r>
              <a:rPr lang="en-US" sz="2000"/>
              <a:t>Tìm kiếm đường đi ngắn nhất</a:t>
            </a:r>
          </a:p>
        </p:txBody>
      </p:sp>
      <p:sp>
        <p:nvSpPr>
          <p:cNvPr id="2" name="Chỗ dành sẵn cho Số hiệu Bản chiếu 1">
            <a:extLst>
              <a:ext uri="{FF2B5EF4-FFF2-40B4-BE49-F238E27FC236}">
                <a16:creationId xmlns:a16="http://schemas.microsoft.com/office/drawing/2014/main" id="{D9D34CB3-EE76-4594-8DEE-3AC2F41A4F91}"/>
              </a:ext>
            </a:extLst>
          </p:cNvPr>
          <p:cNvSpPr>
            <a:spLocks noGrp="1"/>
          </p:cNvSpPr>
          <p:nvPr>
            <p:ph type="sldNum" sz="quarter" idx="12"/>
          </p:nvPr>
        </p:nvSpPr>
        <p:spPr/>
        <p:txBody>
          <a:bodyPr/>
          <a:lstStyle/>
          <a:p>
            <a:fld id="{6FB30DB6-D32E-4C23-9BD4-574053F89CB4}" type="slidenum">
              <a:rPr lang="en-US" smtClean="0"/>
              <a:t>34</a:t>
            </a:fld>
            <a:endParaRPr lang="en-US"/>
          </a:p>
        </p:txBody>
      </p:sp>
    </p:spTree>
    <p:extLst>
      <p:ext uri="{BB962C8B-B14F-4D97-AF65-F5344CB8AC3E}">
        <p14:creationId xmlns:p14="http://schemas.microsoft.com/office/powerpoint/2010/main" val="3062777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5B979E3-2E35-4903-B17A-E20BF49A73A4}"/>
              </a:ext>
            </a:extLst>
          </p:cNvPr>
          <p:cNvSpPr>
            <a:spLocks noGrp="1"/>
          </p:cNvSpPr>
          <p:nvPr>
            <p:ph type="title"/>
          </p:nvPr>
        </p:nvSpPr>
        <p:spPr/>
        <p:txBody>
          <a:bodyPr/>
          <a:lstStyle/>
          <a:p>
            <a:endParaRPr lang="en-US"/>
          </a:p>
        </p:txBody>
      </p:sp>
      <p:sp>
        <p:nvSpPr>
          <p:cNvPr id="3" name="Chỗ dành sẵn cho Nội dung 2">
            <a:extLst>
              <a:ext uri="{FF2B5EF4-FFF2-40B4-BE49-F238E27FC236}">
                <a16:creationId xmlns:a16="http://schemas.microsoft.com/office/drawing/2014/main" id="{999E1826-B79C-4620-A6DA-25E0C5BE6DAF}"/>
              </a:ext>
            </a:extLst>
          </p:cNvPr>
          <p:cNvSpPr>
            <a:spLocks noGrp="1"/>
          </p:cNvSpPr>
          <p:nvPr>
            <p:ph idx="1"/>
          </p:nvPr>
        </p:nvSpPr>
        <p:spPr/>
        <p:txBody>
          <a:bodyPr/>
          <a:lstStyle/>
          <a:p>
            <a:endParaRPr lang="en-US"/>
          </a:p>
        </p:txBody>
      </p:sp>
      <p:pic>
        <p:nvPicPr>
          <p:cNvPr id="4" name="Picture 2" descr="Brown Mountains">
            <a:extLst>
              <a:ext uri="{FF2B5EF4-FFF2-40B4-BE49-F238E27FC236}">
                <a16:creationId xmlns:a16="http://schemas.microsoft.com/office/drawing/2014/main" id="{6BBF1149-837A-442C-8919-43E7DF016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AD97A20F-7A0D-416B-B9A0-194EE00053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0540" y="365125"/>
            <a:ext cx="7892248" cy="5426075"/>
          </a:xfrm>
          <a:prstGeom prst="rect">
            <a:avLst/>
          </a:prstGeom>
          <a:noFill/>
          <a:ln>
            <a:noFill/>
          </a:ln>
        </p:spPr>
      </p:pic>
      <p:sp>
        <p:nvSpPr>
          <p:cNvPr id="6" name="Chỗ dành sẵn cho Số hiệu Bản chiếu 5">
            <a:extLst>
              <a:ext uri="{FF2B5EF4-FFF2-40B4-BE49-F238E27FC236}">
                <a16:creationId xmlns:a16="http://schemas.microsoft.com/office/drawing/2014/main" id="{08B9E42D-B490-4917-9343-2905A01E483A}"/>
              </a:ext>
            </a:extLst>
          </p:cNvPr>
          <p:cNvSpPr>
            <a:spLocks noGrp="1"/>
          </p:cNvSpPr>
          <p:nvPr>
            <p:ph type="sldNum" sz="quarter" idx="12"/>
          </p:nvPr>
        </p:nvSpPr>
        <p:spPr/>
        <p:txBody>
          <a:bodyPr/>
          <a:lstStyle/>
          <a:p>
            <a:fld id="{6FB30DB6-D32E-4C23-9BD4-574053F89CB4}" type="slidenum">
              <a:rPr lang="en-US" smtClean="0"/>
              <a:t>35</a:t>
            </a:fld>
            <a:endParaRPr lang="en-US"/>
          </a:p>
        </p:txBody>
      </p:sp>
      <p:sp>
        <p:nvSpPr>
          <p:cNvPr id="7" name="Hộp Văn bản 6">
            <a:extLst>
              <a:ext uri="{FF2B5EF4-FFF2-40B4-BE49-F238E27FC236}">
                <a16:creationId xmlns:a16="http://schemas.microsoft.com/office/drawing/2014/main" id="{A7FCA04E-FA7B-4D65-900A-56D56AB6288B}"/>
              </a:ext>
            </a:extLst>
          </p:cNvPr>
          <p:cNvSpPr txBox="1"/>
          <p:nvPr/>
        </p:nvSpPr>
        <p:spPr>
          <a:xfrm>
            <a:off x="3661300" y="5926137"/>
            <a:ext cx="4447713" cy="369332"/>
          </a:xfrm>
          <a:prstGeom prst="rect">
            <a:avLst/>
          </a:prstGeom>
          <a:noFill/>
        </p:spPr>
        <p:txBody>
          <a:bodyPr wrap="square" rtlCol="0">
            <a:spAutoFit/>
          </a:bodyPr>
          <a:lstStyle/>
          <a:p>
            <a:pPr algn="ctr"/>
            <a:r>
              <a:rPr lang="vi-VN" b="1" dirty="0" err="1">
                <a:solidFill>
                  <a:schemeClr val="bg1"/>
                </a:solidFill>
              </a:rPr>
              <a:t>Bản</a:t>
            </a:r>
            <a:r>
              <a:rPr lang="vi-VN" b="1" dirty="0">
                <a:solidFill>
                  <a:schemeClr val="bg1"/>
                </a:solidFill>
              </a:rPr>
              <a:t> </a:t>
            </a:r>
            <a:r>
              <a:rPr lang="vi-VN" b="1" dirty="0" err="1">
                <a:solidFill>
                  <a:schemeClr val="bg1"/>
                </a:solidFill>
              </a:rPr>
              <a:t>đồ</a:t>
            </a:r>
            <a:r>
              <a:rPr lang="vi-VN" b="1" dirty="0">
                <a:solidFill>
                  <a:schemeClr val="bg1"/>
                </a:solidFill>
              </a:rPr>
              <a:t> biên </a:t>
            </a:r>
            <a:r>
              <a:rPr lang="vi-VN" b="1" dirty="0" err="1">
                <a:solidFill>
                  <a:schemeClr val="bg1"/>
                </a:solidFill>
              </a:rPr>
              <a:t>tập</a:t>
            </a:r>
            <a:endParaRPr lang="en-US" b="1" dirty="0">
              <a:solidFill>
                <a:schemeClr val="bg1"/>
              </a:solidFill>
            </a:endParaRPr>
          </a:p>
        </p:txBody>
      </p:sp>
    </p:spTree>
    <p:extLst>
      <p:ext uri="{BB962C8B-B14F-4D97-AF65-F5344CB8AC3E}">
        <p14:creationId xmlns:p14="http://schemas.microsoft.com/office/powerpoint/2010/main" val="3412539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1D0A4B-721D-4DAD-828A-47944B434562}"/>
              </a:ext>
            </a:extLst>
          </p:cNvPr>
          <p:cNvSpPr txBox="1"/>
          <p:nvPr/>
        </p:nvSpPr>
        <p:spPr>
          <a:xfrm>
            <a:off x="648071" y="239552"/>
            <a:ext cx="10564426" cy="4197559"/>
          </a:xfrm>
          <a:prstGeom prst="rect">
            <a:avLst/>
          </a:prstGeom>
          <a:noFill/>
        </p:spPr>
        <p:txBody>
          <a:bodyPr wrap="square">
            <a:spAutoFit/>
          </a:bodyPr>
          <a:lstStyle/>
          <a:p>
            <a:pPr marL="0" marR="0" indent="457200">
              <a:lnSpc>
                <a:spcPct val="150000"/>
              </a:lnSpc>
              <a:spcBef>
                <a:spcPts val="0"/>
              </a:spcBef>
              <a:spcAft>
                <a:spcPts val="0"/>
              </a:spcAft>
            </a:pPr>
            <a:r>
              <a:rPr lang="en-GB" sz="1800" b="1" dirty="0">
                <a:solidFill>
                  <a:schemeClr val="bg1"/>
                </a:solidFill>
                <a:effectLst/>
                <a:latin typeface="Times New Roman" panose="02020603050405020304" pitchFamily="18" charset="0"/>
                <a:ea typeface="Times New Roman" panose="02020603050405020304" pitchFamily="18" charset="0"/>
              </a:rPr>
              <a:t>4.2 ƯU ĐIỂM :</a:t>
            </a:r>
            <a:endParaRPr lang="en-US" sz="1800" b="1" dirty="0">
              <a:solidFill>
                <a:schemeClr val="bg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địa</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du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lịch</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vui chơi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trên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khu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Nha Trang</a:t>
            </a:r>
            <a:endPar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biên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kiếm</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offline</a:t>
            </a:r>
            <a:endPar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giản,giúp</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kiệm</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kiếm</a:t>
            </a:r>
            <a:endPar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50000"/>
              </a:lnSpc>
              <a:spcBef>
                <a:spcPts val="0"/>
              </a:spcBef>
              <a:spcAft>
                <a:spcPts val="0"/>
              </a:spcAft>
            </a:pPr>
            <a:r>
              <a:rPr lang="en-GB" sz="1800" b="1" dirty="0">
                <a:solidFill>
                  <a:schemeClr val="bg1"/>
                </a:solidFill>
                <a:effectLst/>
                <a:latin typeface="Times New Roman" panose="02020603050405020304" pitchFamily="18" charset="0"/>
                <a:ea typeface="Times New Roman" panose="02020603050405020304" pitchFamily="18" charset="0"/>
              </a:rPr>
              <a:t>4.3 HẠN CHẾ: </a:t>
            </a:r>
            <a:endParaRPr lang="en-US" sz="1800" b="1" dirty="0">
              <a:solidFill>
                <a:schemeClr val="bg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du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lịch</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đầy</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đủ</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algn="just">
              <a:lnSpc>
                <a:spcPct val="150000"/>
              </a:lnSpc>
              <a:spcBef>
                <a:spcPts val="0"/>
              </a:spcBef>
              <a:spcAft>
                <a:spcPts val="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hoàn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hẳng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thuận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algn="just">
              <a:lnSpc>
                <a:spcPct val="150000"/>
              </a:lnSpc>
              <a:spcBef>
                <a:spcPts val="0"/>
              </a:spcBef>
              <a:spcAft>
                <a:spcPts val="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-Giao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bình</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trải</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algn="just">
              <a:lnSpc>
                <a:spcPct val="150000"/>
              </a:lnSpc>
              <a:spcBef>
                <a:spcPts val="0"/>
              </a:spcBef>
              <a:spcAft>
                <a:spcPts val="0"/>
              </a:spcAft>
            </a:pP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-Chưa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năng trên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vi-VN"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Chỗ dành sẵn cho Số hiệu Bản chiếu 1">
            <a:extLst>
              <a:ext uri="{FF2B5EF4-FFF2-40B4-BE49-F238E27FC236}">
                <a16:creationId xmlns:a16="http://schemas.microsoft.com/office/drawing/2014/main" id="{59758253-9B76-4F38-A353-3FFD44CFCA89}"/>
              </a:ext>
            </a:extLst>
          </p:cNvPr>
          <p:cNvSpPr>
            <a:spLocks noGrp="1"/>
          </p:cNvSpPr>
          <p:nvPr>
            <p:ph type="sldNum" sz="quarter" idx="12"/>
          </p:nvPr>
        </p:nvSpPr>
        <p:spPr/>
        <p:txBody>
          <a:bodyPr/>
          <a:lstStyle/>
          <a:p>
            <a:fld id="{6FB30DB6-D32E-4C23-9BD4-574053F89CB4}" type="slidenum">
              <a:rPr lang="en-US" smtClean="0"/>
              <a:t>36</a:t>
            </a:fld>
            <a:endParaRPr lang="en-US"/>
          </a:p>
        </p:txBody>
      </p:sp>
    </p:spTree>
    <p:extLst>
      <p:ext uri="{BB962C8B-B14F-4D97-AF65-F5344CB8AC3E}">
        <p14:creationId xmlns:p14="http://schemas.microsoft.com/office/powerpoint/2010/main" val="4099221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E15892-B475-42F7-89DA-7DE269B16D7C}"/>
              </a:ext>
            </a:extLst>
          </p:cNvPr>
          <p:cNvSpPr txBox="1"/>
          <p:nvPr/>
        </p:nvSpPr>
        <p:spPr>
          <a:xfrm>
            <a:off x="1168893" y="1539253"/>
            <a:ext cx="9854214" cy="4197559"/>
          </a:xfrm>
          <a:prstGeom prst="rect">
            <a:avLst/>
          </a:prstGeom>
          <a:noFill/>
        </p:spPr>
        <p:txBody>
          <a:bodyPr wrap="square">
            <a:spAutoFit/>
          </a:bodyPr>
          <a:lstStyle/>
          <a:p>
            <a:pPr marL="0" marR="0" indent="457200">
              <a:lnSpc>
                <a:spcPct val="150000"/>
              </a:lnSpc>
              <a:spcBef>
                <a:spcPts val="0"/>
              </a:spcBef>
              <a:spcAft>
                <a:spcPts val="0"/>
              </a:spcAft>
            </a:pPr>
            <a:r>
              <a:rPr lang="en-GB" sz="1800" b="1" dirty="0">
                <a:solidFill>
                  <a:schemeClr val="bg1"/>
                </a:solidFill>
                <a:effectLst/>
                <a:latin typeface="Times New Roman" panose="02020603050405020304" pitchFamily="18" charset="0"/>
                <a:ea typeface="Times New Roman" panose="02020603050405020304" pitchFamily="18" charset="0"/>
              </a:rPr>
              <a:t>4</a:t>
            </a:r>
            <a:r>
              <a:rPr lang="vi-VN" sz="1800" b="1" dirty="0">
                <a:solidFill>
                  <a:schemeClr val="bg1"/>
                </a:solidFill>
                <a:effectLst/>
                <a:latin typeface="Times New Roman" panose="02020603050405020304" pitchFamily="18" charset="0"/>
                <a:ea typeface="Times New Roman" panose="02020603050405020304" pitchFamily="18" charset="0"/>
              </a:rPr>
              <a:t>.</a:t>
            </a:r>
            <a:r>
              <a:rPr lang="en-GB" sz="1800" b="1" dirty="0">
                <a:solidFill>
                  <a:schemeClr val="bg1"/>
                </a:solidFill>
                <a:effectLst/>
                <a:latin typeface="Times New Roman" panose="02020603050405020304" pitchFamily="18" charset="0"/>
                <a:ea typeface="Times New Roman" panose="02020603050405020304" pitchFamily="18" charset="0"/>
              </a:rPr>
              <a:t>4 HƯỚNG PHÁT TRIỂN</a:t>
            </a:r>
            <a:r>
              <a:rPr lang="vi-VN" sz="1800" b="1" dirty="0">
                <a:solidFill>
                  <a:schemeClr val="bg1"/>
                </a:solidFill>
                <a:effectLst/>
                <a:latin typeface="Times New Roman" panose="02020603050405020304" pitchFamily="18" charset="0"/>
                <a:ea typeface="Times New Roman" panose="02020603050405020304" pitchFamily="18" charset="0"/>
              </a:rPr>
              <a:t>:</a:t>
            </a:r>
            <a:endParaRPr lang="en-US" sz="1800" b="1"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l">
              <a:lnSpc>
                <a:spcPct val="150000"/>
              </a:lnSpc>
              <a:spcBef>
                <a:spcPts val="0"/>
              </a:spcBef>
              <a:spcAft>
                <a:spcPts val="0"/>
              </a:spcAft>
              <a:buFont typeface="Wingdings" panose="05000000000000000000" pitchFamily="2" charset="2"/>
              <a:buChar char=""/>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cải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trải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Web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Đưa</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hosting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50000"/>
              </a:lnSpc>
              <a:spcBef>
                <a:spcPts val="0"/>
              </a:spcBef>
              <a:spcAft>
                <a:spcPts val="0"/>
              </a:spcAft>
              <a:buFont typeface="Wingdings" panose="05000000000000000000" pitchFamily="2" charset="2"/>
              <a:buChar char=""/>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Pgrouting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cấm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quẹo</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dẫn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chi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nâng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phục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đích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50000"/>
              </a:lnSpc>
              <a:spcBef>
                <a:spcPts val="0"/>
              </a:spcBef>
              <a:spcAft>
                <a:spcPts val="0"/>
              </a:spcAft>
              <a:buFont typeface="Wingdings" panose="05000000000000000000" pitchFamily="2" charset="2"/>
              <a:buChar char=""/>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chất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kiệm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2" name="Chỗ dành sẵn cho Số hiệu Bản chiếu 1">
            <a:extLst>
              <a:ext uri="{FF2B5EF4-FFF2-40B4-BE49-F238E27FC236}">
                <a16:creationId xmlns:a16="http://schemas.microsoft.com/office/drawing/2014/main" id="{EAFEBE88-C467-4B58-BFF4-B3E29097878A}"/>
              </a:ext>
            </a:extLst>
          </p:cNvPr>
          <p:cNvSpPr>
            <a:spLocks noGrp="1"/>
          </p:cNvSpPr>
          <p:nvPr>
            <p:ph type="sldNum" sz="quarter" idx="12"/>
          </p:nvPr>
        </p:nvSpPr>
        <p:spPr/>
        <p:txBody>
          <a:bodyPr/>
          <a:lstStyle/>
          <a:p>
            <a:fld id="{6FB30DB6-D32E-4C23-9BD4-574053F89CB4}" type="slidenum">
              <a:rPr lang="en-US" smtClean="0"/>
              <a:t>37</a:t>
            </a:fld>
            <a:endParaRPr lang="en-US"/>
          </a:p>
        </p:txBody>
      </p:sp>
    </p:spTree>
    <p:extLst>
      <p:ext uri="{BB962C8B-B14F-4D97-AF65-F5344CB8AC3E}">
        <p14:creationId xmlns:p14="http://schemas.microsoft.com/office/powerpoint/2010/main" val="356694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56BB95-7B5D-47C0-A283-2D738DA77ADB}"/>
              </a:ext>
            </a:extLst>
          </p:cNvPr>
          <p:cNvSpPr txBox="1"/>
          <p:nvPr/>
        </p:nvSpPr>
        <p:spPr>
          <a:xfrm>
            <a:off x="1658830" y="1236092"/>
            <a:ext cx="9365941" cy="4385816"/>
          </a:xfrm>
          <a:prstGeom prst="rect">
            <a:avLst/>
          </a:prstGeom>
          <a:noFill/>
        </p:spPr>
        <p:txBody>
          <a:bodyPr wrap="square">
            <a:spAutoFit/>
          </a:bodyPr>
          <a:lstStyle/>
          <a:p>
            <a:pPr marL="0" marR="0" indent="457200">
              <a:lnSpc>
                <a:spcPct val="150000"/>
              </a:lnSpc>
              <a:spcBef>
                <a:spcPts val="0"/>
              </a:spcBef>
              <a:spcAft>
                <a:spcPts val="0"/>
              </a:spcAft>
            </a:pPr>
            <a:r>
              <a:rPr lang="en-GB" sz="1800" b="1" dirty="0">
                <a:solidFill>
                  <a:schemeClr val="bg1"/>
                </a:solidFill>
                <a:effectLst/>
                <a:latin typeface="Times New Roman" panose="02020603050405020304" pitchFamily="18" charset="0"/>
                <a:ea typeface="Times New Roman" panose="02020603050405020304" pitchFamily="18" charset="0"/>
              </a:rPr>
              <a:t>4.5 KẾT LUẬN: </a:t>
            </a:r>
            <a:endParaRPr lang="en-US" sz="1800" b="1" dirty="0">
              <a:solidFill>
                <a:schemeClr val="bg1"/>
              </a:solidFill>
              <a:effectLst/>
              <a:latin typeface="Times New Roman" panose="02020603050405020304" pitchFamily="18" charset="0"/>
              <a:ea typeface="Times New Roman" panose="02020603050405020304" pitchFamily="18" charset="0"/>
            </a:endParaRPr>
          </a:p>
          <a:p>
            <a:pPr marL="0" marR="0">
              <a:lnSpc>
                <a:spcPct val="150000"/>
              </a:lnSpc>
            </a:pPr>
            <a:r>
              <a:rPr lang="vi-VN"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Ngày</a:t>
            </a:r>
            <a:r>
              <a:rPr lang="en-US" sz="1800" dirty="0">
                <a:solidFill>
                  <a:schemeClr val="bg1"/>
                </a:solidFill>
                <a:effectLst/>
                <a:latin typeface="Times New Roman" panose="02020603050405020304" pitchFamily="18" charset="0"/>
                <a:ea typeface="Times New Roman" panose="02020603050405020304" pitchFamily="18" charset="0"/>
              </a:rPr>
              <a:t> nay, </a:t>
            </a:r>
            <a:r>
              <a:rPr lang="en-US" sz="1800" dirty="0" err="1">
                <a:solidFill>
                  <a:schemeClr val="bg1"/>
                </a:solidFill>
                <a:effectLst/>
                <a:latin typeface="Times New Roman" panose="02020603050405020304" pitchFamily="18" charset="0"/>
                <a:ea typeface="Times New Roman" panose="02020603050405020304" pitchFamily="18" charset="0"/>
              </a:rPr>
              <a:t>cuộc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cách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mạng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công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nghiệp</a:t>
            </a:r>
            <a:r>
              <a:rPr lang="en-US" sz="1800" dirty="0">
                <a:solidFill>
                  <a:schemeClr val="bg1"/>
                </a:solidFill>
                <a:effectLst/>
                <a:latin typeface="Times New Roman" panose="02020603050405020304" pitchFamily="18" charset="0"/>
                <a:ea typeface="Times New Roman" panose="02020603050405020304" pitchFamily="18" charset="0"/>
              </a:rPr>
              <a:t> 4.0 </a:t>
            </a:r>
            <a:r>
              <a:rPr lang="en-US" sz="1800" dirty="0" err="1">
                <a:solidFill>
                  <a:schemeClr val="bg1"/>
                </a:solidFill>
                <a:effectLst/>
                <a:latin typeface="Times New Roman" panose="02020603050405020304" pitchFamily="18" charset="0"/>
                <a:ea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vai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trò</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của</a:t>
            </a:r>
            <a:r>
              <a:rPr lang="en-US" sz="1800" dirty="0">
                <a:solidFill>
                  <a:schemeClr val="bg1"/>
                </a:solidFill>
                <a:effectLst/>
                <a:latin typeface="Times New Roman" panose="02020603050405020304" pitchFamily="18" charset="0"/>
                <a:ea typeface="Times New Roman" panose="02020603050405020304" pitchFamily="18" charset="0"/>
              </a:rPr>
              <a:t> Internet </a:t>
            </a:r>
            <a:r>
              <a:rPr lang="en-US" sz="1800" dirty="0" err="1">
                <a:solidFill>
                  <a:schemeClr val="bg1"/>
                </a:solidFill>
                <a:effectLst/>
                <a:latin typeface="Times New Roman" panose="02020603050405020304" pitchFamily="18" charset="0"/>
                <a:ea typeface="Times New Roman" panose="02020603050405020304" pitchFamily="18" charset="0"/>
              </a:rPr>
              <a:t>ngày</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càng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khẳng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định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không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thể</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thiếu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trong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quản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lý</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rPr>
              <a:t> chia </a:t>
            </a:r>
            <a:r>
              <a:rPr lang="en-US" sz="1800" dirty="0" err="1">
                <a:solidFill>
                  <a:schemeClr val="bg1"/>
                </a:solidFill>
                <a:effectLst/>
                <a:latin typeface="Times New Roman" panose="02020603050405020304" pitchFamily="18" charset="0"/>
                <a:ea typeface="Times New Roman" panose="02020603050405020304" pitchFamily="18" charset="0"/>
              </a:rPr>
              <a:t>sẻ</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thông</a:t>
            </a:r>
            <a:r>
              <a:rPr lang="en-US" sz="1800" dirty="0">
                <a:solidFill>
                  <a:schemeClr val="bg1"/>
                </a:solidFill>
                <a:effectLst/>
                <a:latin typeface="Times New Roman" panose="02020603050405020304" pitchFamily="18" charset="0"/>
                <a:ea typeface="Times New Roman" panose="02020603050405020304" pitchFamily="18" charset="0"/>
              </a:rPr>
              <a:t> tin </a:t>
            </a:r>
            <a:r>
              <a:rPr lang="en-US" sz="1800" dirty="0" err="1">
                <a:solidFill>
                  <a:schemeClr val="bg1"/>
                </a:solidFill>
                <a:effectLst/>
                <a:latin typeface="Times New Roman" panose="02020603050405020304" pitchFamily="18" charset="0"/>
                <a:ea typeface="Times New Roman" panose="02020603050405020304" pitchFamily="18" charset="0"/>
              </a:rPr>
              <a:t>của</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một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quốc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gia</a:t>
            </a:r>
            <a:r>
              <a:rPr lang="en-US" sz="1800" dirty="0">
                <a:solidFill>
                  <a:schemeClr val="bg1"/>
                </a:solidFill>
                <a:effectLst/>
                <a:latin typeface="Times New Roman" panose="02020603050405020304" pitchFamily="18" charset="0"/>
                <a:ea typeface="Times New Roman" panose="02020603050405020304" pitchFamily="18" charset="0"/>
              </a:rPr>
              <a:t> hay </a:t>
            </a:r>
            <a:r>
              <a:rPr lang="en-US" sz="1800" dirty="0" err="1">
                <a:solidFill>
                  <a:schemeClr val="bg1"/>
                </a:solidFill>
                <a:effectLst/>
                <a:latin typeface="Times New Roman" panose="02020603050405020304" pitchFamily="18" charset="0"/>
                <a:ea typeface="Times New Roman" panose="02020603050405020304" pitchFamily="18" charset="0"/>
              </a:rPr>
              <a:t>địa</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phương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Cùng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với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sự</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phát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triển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mạnh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mẽ</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của</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hệ</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thống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mạng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toàn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cầu</a:t>
            </a:r>
            <a:r>
              <a:rPr lang="en-US" sz="1800" dirty="0">
                <a:solidFill>
                  <a:schemeClr val="bg1"/>
                </a:solidFill>
                <a:effectLst/>
                <a:latin typeface="Times New Roman" panose="02020603050405020304" pitchFamily="18" charset="0"/>
                <a:ea typeface="Times New Roman" panose="02020603050405020304" pitchFamily="18" charset="0"/>
              </a:rPr>
              <a:t> – Internet </a:t>
            </a:r>
            <a:r>
              <a:rPr lang="en-US" sz="1800" dirty="0" err="1">
                <a:solidFill>
                  <a:schemeClr val="bg1"/>
                </a:solidFill>
                <a:effectLst/>
                <a:latin typeface="Times New Roman" panose="02020603050405020304" pitchFamily="18" charset="0"/>
                <a:ea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nhu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cầu</a:t>
            </a:r>
            <a:r>
              <a:rPr lang="en-US" sz="1800" dirty="0">
                <a:solidFill>
                  <a:schemeClr val="bg1"/>
                </a:solidFill>
                <a:effectLst/>
                <a:latin typeface="Times New Roman" panose="02020603050405020304" pitchFamily="18" charset="0"/>
                <a:ea typeface="Times New Roman" panose="02020603050405020304" pitchFamily="18" charset="0"/>
              </a:rPr>
              <a:t> chia </a:t>
            </a:r>
            <a:r>
              <a:rPr lang="en-US" sz="1800" dirty="0" err="1">
                <a:solidFill>
                  <a:schemeClr val="bg1"/>
                </a:solidFill>
                <a:effectLst/>
                <a:latin typeface="Times New Roman" panose="02020603050405020304" pitchFamily="18" charset="0"/>
                <a:ea typeface="Times New Roman" panose="02020603050405020304" pitchFamily="18" charset="0"/>
              </a:rPr>
              <a:t>sẻ</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tra</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cứu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thông</a:t>
            </a:r>
            <a:r>
              <a:rPr lang="en-US" sz="1800" dirty="0">
                <a:solidFill>
                  <a:schemeClr val="bg1"/>
                </a:solidFill>
                <a:effectLst/>
                <a:latin typeface="Times New Roman" panose="02020603050405020304" pitchFamily="18" charset="0"/>
                <a:ea typeface="Times New Roman" panose="02020603050405020304" pitchFamily="18" charset="0"/>
              </a:rPr>
              <a:t> tin </a:t>
            </a:r>
            <a:r>
              <a:rPr lang="en-US" sz="1800" dirty="0" err="1">
                <a:solidFill>
                  <a:schemeClr val="bg1"/>
                </a:solidFill>
                <a:effectLst/>
                <a:latin typeface="Times New Roman" panose="02020603050405020304" pitchFamily="18" charset="0"/>
                <a:ea typeface="Times New Roman" panose="02020603050405020304" pitchFamily="18" charset="0"/>
              </a:rPr>
              <a:t>trên</a:t>
            </a:r>
            <a:r>
              <a:rPr lang="en-US" sz="1800" dirty="0">
                <a:solidFill>
                  <a:schemeClr val="bg1"/>
                </a:solidFill>
                <a:effectLst/>
                <a:latin typeface="Times New Roman" panose="02020603050405020304" pitchFamily="18" charset="0"/>
                <a:ea typeface="Times New Roman" panose="02020603050405020304" pitchFamily="18" charset="0"/>
              </a:rPr>
              <a:t> Internet. </a:t>
            </a:r>
            <a:endParaRPr lang="en-US" sz="1600" dirty="0">
              <a:solidFill>
                <a:schemeClr val="bg1"/>
              </a:solidFill>
              <a:effectLst/>
              <a:latin typeface="Times New Roman" panose="02020603050405020304" pitchFamily="18" charset="0"/>
              <a:ea typeface="Times New Roman" panose="02020603050405020304" pitchFamily="18" charset="0"/>
            </a:endParaRPr>
          </a:p>
          <a:p>
            <a:r>
              <a:rPr lang="en-US" sz="1800" dirty="0" err="1">
                <a:solidFill>
                  <a:schemeClr val="bg1"/>
                </a:solidFill>
                <a:effectLst/>
                <a:latin typeface="Times New Roman" panose="02020603050405020304" pitchFamily="18" charset="0"/>
                <a:ea typeface="Calibri" panose="020F0502020204030204" pitchFamily="34" charset="0"/>
              </a:rPr>
              <a:t>Trong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sự</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phát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triển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ngừng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của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nền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sản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xuất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xã</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hội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thì</a:t>
            </a:r>
            <a:r>
              <a:rPr lang="en-US" sz="1800" dirty="0">
                <a:solidFill>
                  <a:schemeClr val="bg1"/>
                </a:solidFill>
                <a:effectLst/>
                <a:latin typeface="Times New Roman" panose="02020603050405020304" pitchFamily="18" charset="0"/>
                <a:ea typeface="Calibri" panose="020F0502020204030204" pitchFamily="34" charset="0"/>
              </a:rPr>
              <a:t> du </a:t>
            </a:r>
            <a:r>
              <a:rPr lang="en-US" sz="1800" dirty="0" err="1">
                <a:solidFill>
                  <a:schemeClr val="bg1"/>
                </a:solidFill>
                <a:effectLst/>
                <a:latin typeface="Times New Roman" panose="02020603050405020304" pitchFamily="18" charset="0"/>
                <a:ea typeface="Calibri" panose="020F0502020204030204" pitchFamily="34" charset="0"/>
              </a:rPr>
              <a:t>lịch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là</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một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đòi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hỏi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tất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yếu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của</a:t>
            </a:r>
            <a:r>
              <a:rPr lang="en-US" sz="1800" dirty="0">
                <a:solidFill>
                  <a:schemeClr val="bg1"/>
                </a:solidFill>
                <a:effectLst/>
                <a:latin typeface="Times New Roman" panose="02020603050405020304" pitchFamily="18" charset="0"/>
                <a:ea typeface="Calibri" panose="020F0502020204030204" pitchFamily="34" charset="0"/>
              </a:rPr>
              <a:t> con </a:t>
            </a:r>
            <a:r>
              <a:rPr lang="en-US" sz="1800" dirty="0" err="1">
                <a:solidFill>
                  <a:schemeClr val="bg1"/>
                </a:solidFill>
                <a:effectLst/>
                <a:latin typeface="Times New Roman" panose="02020603050405020304" pitchFamily="18" charset="0"/>
                <a:ea typeface="Calibri" panose="020F0502020204030204" pitchFamily="34" charset="0"/>
              </a:rPr>
              <a:t>người</a:t>
            </a:r>
            <a:r>
              <a:rPr lang="en-US" sz="1800" dirty="0">
                <a:solidFill>
                  <a:schemeClr val="bg1"/>
                </a:solidFill>
                <a:effectLst/>
                <a:latin typeface="Times New Roman" panose="02020603050405020304" pitchFamily="18" charset="0"/>
                <a:ea typeface="Calibri" panose="020F0502020204030204" pitchFamily="34" charset="0"/>
              </a:rPr>
              <a:t>, du </a:t>
            </a:r>
            <a:r>
              <a:rPr lang="en-US" sz="1800" dirty="0" err="1">
                <a:solidFill>
                  <a:schemeClr val="bg1"/>
                </a:solidFill>
                <a:effectLst/>
                <a:latin typeface="Times New Roman" panose="02020603050405020304" pitchFamily="18" charset="0"/>
                <a:ea typeface="Calibri" panose="020F0502020204030204" pitchFamily="34" charset="0"/>
              </a:rPr>
              <a:t>lịch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trở</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thành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cầu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mang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tính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tồn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cầu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Vấn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đề</a:t>
            </a:r>
            <a:r>
              <a:rPr lang="en-US" sz="1800" dirty="0">
                <a:solidFill>
                  <a:schemeClr val="bg1"/>
                </a:solidFill>
                <a:effectLst/>
                <a:latin typeface="Times New Roman" panose="02020603050405020304" pitchFamily="18" charset="0"/>
                <a:ea typeface="Calibri" panose="020F0502020204030204" pitchFamily="34" charset="0"/>
              </a:rPr>
              <a:t> ở </a:t>
            </a:r>
            <a:r>
              <a:rPr lang="en-US" sz="1800" dirty="0" err="1">
                <a:solidFill>
                  <a:schemeClr val="bg1"/>
                </a:solidFill>
                <a:effectLst/>
                <a:latin typeface="Times New Roman" panose="02020603050405020304" pitchFamily="18" charset="0"/>
                <a:ea typeface="Calibri" panose="020F0502020204030204" pitchFamily="34" charset="0"/>
              </a:rPr>
              <a:t>đây</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đặt</a:t>
            </a:r>
            <a:r>
              <a:rPr lang="en-US" sz="1800" dirty="0">
                <a:solidFill>
                  <a:schemeClr val="bg1"/>
                </a:solidFill>
                <a:effectLst/>
                <a:latin typeface="Times New Roman" panose="02020603050405020304" pitchFamily="18" charset="0"/>
                <a:ea typeface="Calibri" panose="020F0502020204030204" pitchFamily="34" charset="0"/>
              </a:rPr>
              <a:t> ra </a:t>
            </a:r>
            <a:r>
              <a:rPr lang="en-US" sz="1800" dirty="0" err="1">
                <a:solidFill>
                  <a:schemeClr val="bg1"/>
                </a:solidFill>
                <a:effectLst/>
                <a:latin typeface="Times New Roman" panose="02020603050405020304" pitchFamily="18" charset="0"/>
                <a:ea typeface="Calibri" panose="020F0502020204030204" pitchFamily="34" charset="0"/>
              </a:rPr>
              <a:t>là</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chúng</a:t>
            </a:r>
            <a:r>
              <a:rPr lang="en-US" sz="1800" dirty="0">
                <a:solidFill>
                  <a:schemeClr val="bg1"/>
                </a:solidFill>
                <a:effectLst/>
                <a:latin typeface="Times New Roman" panose="02020603050405020304" pitchFamily="18" charset="0"/>
                <a:ea typeface="Calibri" panose="020F0502020204030204" pitchFamily="34" charset="0"/>
              </a:rPr>
              <a:t> ta </a:t>
            </a:r>
            <a:r>
              <a:rPr lang="en-US" sz="1800" dirty="0" err="1">
                <a:solidFill>
                  <a:schemeClr val="bg1"/>
                </a:solidFill>
                <a:effectLst/>
                <a:latin typeface="Times New Roman" panose="02020603050405020304" pitchFamily="18" charset="0"/>
                <a:ea typeface="Calibri" panose="020F0502020204030204" pitchFamily="34" charset="0"/>
              </a:rPr>
              <a:t>phải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nắm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bắt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cầu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của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khách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để</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từ</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đó</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có</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các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biện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pháp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nhằm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thoả</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mãn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tối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cầu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đó</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và</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tạo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được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sự</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hài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lòng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đối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với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khách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hàng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Tuy</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nhiên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chưa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có</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một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trang</a:t>
            </a:r>
            <a:r>
              <a:rPr lang="en-US" sz="1800" dirty="0">
                <a:solidFill>
                  <a:schemeClr val="bg1"/>
                </a:solidFill>
                <a:effectLst/>
                <a:latin typeface="Times New Roman" panose="02020603050405020304" pitchFamily="18" charset="0"/>
                <a:ea typeface="Calibri" panose="020F0502020204030204" pitchFamily="34" charset="0"/>
              </a:rPr>
              <a:t> Web </a:t>
            </a:r>
            <a:r>
              <a:rPr lang="en-US" sz="1800" dirty="0" err="1">
                <a:solidFill>
                  <a:schemeClr val="bg1"/>
                </a:solidFill>
                <a:effectLst/>
                <a:latin typeface="Times New Roman" panose="02020603050405020304" pitchFamily="18" charset="0"/>
                <a:ea typeface="Calibri" panose="020F0502020204030204" pitchFamily="34" charset="0"/>
              </a:rPr>
              <a:t>nào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giúp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dễ</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dàng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hơn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trong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việc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tìm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kiếm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địa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điểm</a:t>
            </a:r>
            <a:r>
              <a:rPr lang="en-US" sz="1800" dirty="0">
                <a:solidFill>
                  <a:schemeClr val="bg1"/>
                </a:solidFill>
                <a:effectLst/>
                <a:latin typeface="Times New Roman" panose="02020603050405020304" pitchFamily="18" charset="0"/>
                <a:ea typeface="Calibri" panose="020F0502020204030204" pitchFamily="34" charset="0"/>
              </a:rPr>
              <a:t> du </a:t>
            </a:r>
            <a:r>
              <a:rPr lang="en-US" sz="1800" dirty="0" err="1">
                <a:solidFill>
                  <a:schemeClr val="bg1"/>
                </a:solidFill>
                <a:effectLst/>
                <a:latin typeface="Times New Roman" panose="02020603050405020304" pitchFamily="18" charset="0"/>
                <a:ea typeface="Calibri" panose="020F0502020204030204" pitchFamily="34" charset="0"/>
              </a:rPr>
              <a:t>lịch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Hầu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hết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các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trang</a:t>
            </a:r>
            <a:r>
              <a:rPr lang="en-US" sz="1800" dirty="0">
                <a:solidFill>
                  <a:schemeClr val="bg1"/>
                </a:solidFill>
                <a:effectLst/>
                <a:latin typeface="Times New Roman" panose="02020603050405020304" pitchFamily="18" charset="0"/>
                <a:ea typeface="Calibri" panose="020F0502020204030204" pitchFamily="34" charset="0"/>
              </a:rPr>
              <a:t> Web </a:t>
            </a:r>
            <a:r>
              <a:rPr lang="en-US" sz="1800" dirty="0" err="1">
                <a:solidFill>
                  <a:schemeClr val="bg1"/>
                </a:solidFill>
                <a:effectLst/>
                <a:latin typeface="Times New Roman" panose="02020603050405020304" pitchFamily="18" charset="0"/>
                <a:ea typeface="Calibri" panose="020F0502020204030204" pitchFamily="34" charset="0"/>
              </a:rPr>
              <a:t>hiện</a:t>
            </a:r>
            <a:r>
              <a:rPr lang="en-US" sz="1800" dirty="0">
                <a:solidFill>
                  <a:schemeClr val="bg1"/>
                </a:solidFill>
                <a:effectLst/>
                <a:latin typeface="Times New Roman" panose="02020603050405020304" pitchFamily="18" charset="0"/>
                <a:ea typeface="Calibri" panose="020F0502020204030204" pitchFamily="34" charset="0"/>
              </a:rPr>
              <a:t> nay </a:t>
            </a:r>
            <a:r>
              <a:rPr lang="en-US" sz="1800" dirty="0" err="1">
                <a:solidFill>
                  <a:schemeClr val="bg1"/>
                </a:solidFill>
                <a:effectLst/>
                <a:latin typeface="Times New Roman" panose="02020603050405020304" pitchFamily="18" charset="0"/>
                <a:ea typeface="Calibri" panose="020F0502020204030204" pitchFamily="34" charset="0"/>
              </a:rPr>
              <a:t>đều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cung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cấp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thông</a:t>
            </a:r>
            <a:r>
              <a:rPr lang="en-US" sz="1800" dirty="0">
                <a:solidFill>
                  <a:schemeClr val="bg1"/>
                </a:solidFill>
                <a:effectLst/>
                <a:latin typeface="Times New Roman" panose="02020603050405020304" pitchFamily="18" charset="0"/>
                <a:ea typeface="Calibri" panose="020F0502020204030204" pitchFamily="34" charset="0"/>
              </a:rPr>
              <a:t> tin </a:t>
            </a:r>
            <a:r>
              <a:rPr lang="en-US" sz="1800" dirty="0" err="1">
                <a:solidFill>
                  <a:schemeClr val="bg1"/>
                </a:solidFill>
                <a:effectLst/>
                <a:latin typeface="Times New Roman" panose="02020603050405020304" pitchFamily="18" charset="0"/>
                <a:ea typeface="Calibri" panose="020F0502020204030204" pitchFamily="34" charset="0"/>
              </a:rPr>
              <a:t>thiếu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trực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quan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thuần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dưới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dạng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mô</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tả</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thông</a:t>
            </a:r>
            <a:r>
              <a:rPr lang="en-US" sz="1800" dirty="0">
                <a:solidFill>
                  <a:schemeClr val="bg1"/>
                </a:solidFill>
                <a:effectLst/>
                <a:latin typeface="Times New Roman" panose="02020603050405020304" pitchFamily="18" charset="0"/>
                <a:ea typeface="Calibri" panose="020F0502020204030204" pitchFamily="34" charset="0"/>
              </a:rPr>
              <a:t> tin </a:t>
            </a:r>
            <a:r>
              <a:rPr lang="en-US" sz="1800" dirty="0" err="1">
                <a:solidFill>
                  <a:schemeClr val="bg1"/>
                </a:solidFill>
                <a:effectLst/>
                <a:latin typeface="Times New Roman" panose="02020603050405020304" pitchFamily="18" charset="0"/>
                <a:ea typeface="Calibri" panose="020F0502020204030204" pitchFamily="34" charset="0"/>
              </a:rPr>
              <a:t>cung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cấp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còn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thiếu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rất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nhiều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có</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cụ</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tìm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kiếm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truy</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vấn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gian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quả</a:t>
            </a:r>
            <a:r>
              <a:rPr lang="en-US" sz="1800" dirty="0">
                <a:solidFill>
                  <a:schemeClr val="bg1"/>
                </a:solidFill>
                <a:effectLst/>
                <a:latin typeface="Times New Roman" panose="02020603050405020304" pitchFamily="18" charset="0"/>
                <a:ea typeface="Calibri" panose="020F0502020204030204" pitchFamily="34" charset="0"/>
              </a:rPr>
              <a:t>. Do </a:t>
            </a:r>
            <a:r>
              <a:rPr lang="en-US" sz="1800" dirty="0" err="1">
                <a:solidFill>
                  <a:schemeClr val="bg1"/>
                </a:solidFill>
                <a:effectLst/>
                <a:latin typeface="Times New Roman" panose="02020603050405020304" pitchFamily="18" charset="0"/>
                <a:ea typeface="Calibri" panose="020F0502020204030204" pitchFamily="34" charset="0"/>
              </a:rPr>
              <a:t>vậy</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xây</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dựng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một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trang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WebGIS</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trong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lĩnh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vực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này</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là</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cần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thiết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chỉ</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phục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vụ</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các</a:t>
            </a:r>
            <a:r>
              <a:rPr lang="en-US" sz="1800" dirty="0">
                <a:solidFill>
                  <a:schemeClr val="bg1"/>
                </a:solidFill>
                <a:effectLst/>
                <a:latin typeface="Times New Roman" panose="02020603050405020304" pitchFamily="18" charset="0"/>
                <a:ea typeface="Calibri" panose="020F0502020204030204" pitchFamily="34" charset="0"/>
              </a:rPr>
              <a:t> du </a:t>
            </a:r>
            <a:r>
              <a:rPr lang="en-US" sz="1800" dirty="0" err="1">
                <a:solidFill>
                  <a:schemeClr val="bg1"/>
                </a:solidFill>
                <a:effectLst/>
                <a:latin typeface="Times New Roman" panose="02020603050405020304" pitchFamily="18" charset="0"/>
                <a:ea typeface="Calibri" panose="020F0502020204030204" pitchFamily="34" charset="0"/>
              </a:rPr>
              <a:t>khách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trong</a:t>
            </a:r>
            <a:r>
              <a:rPr lang="en-US" sz="1800" dirty="0">
                <a:solidFill>
                  <a:schemeClr val="bg1"/>
                </a:solidFill>
                <a:effectLst/>
                <a:latin typeface="Times New Roman" panose="02020603050405020304" pitchFamily="18" charset="0"/>
                <a:ea typeface="Calibri" panose="020F0502020204030204" pitchFamily="34" charset="0"/>
              </a:rPr>
              <a:t> </a:t>
            </a:r>
            <a:endParaRPr lang="en-US" dirty="0">
              <a:solidFill>
                <a:schemeClr val="bg1"/>
              </a:solidFill>
            </a:endParaRPr>
          </a:p>
        </p:txBody>
      </p:sp>
      <p:sp>
        <p:nvSpPr>
          <p:cNvPr id="2" name="Chỗ dành sẵn cho Số hiệu Bản chiếu 1">
            <a:extLst>
              <a:ext uri="{FF2B5EF4-FFF2-40B4-BE49-F238E27FC236}">
                <a16:creationId xmlns:a16="http://schemas.microsoft.com/office/drawing/2014/main" id="{C1981941-0E61-402C-ACDA-28B12F8F1D99}"/>
              </a:ext>
            </a:extLst>
          </p:cNvPr>
          <p:cNvSpPr>
            <a:spLocks noGrp="1"/>
          </p:cNvSpPr>
          <p:nvPr>
            <p:ph type="sldNum" sz="quarter" idx="12"/>
          </p:nvPr>
        </p:nvSpPr>
        <p:spPr/>
        <p:txBody>
          <a:bodyPr/>
          <a:lstStyle/>
          <a:p>
            <a:fld id="{6FB30DB6-D32E-4C23-9BD4-574053F89CB4}" type="slidenum">
              <a:rPr lang="en-US" smtClean="0"/>
              <a:t>38</a:t>
            </a:fld>
            <a:endParaRPr lang="en-US"/>
          </a:p>
        </p:txBody>
      </p:sp>
    </p:spTree>
    <p:extLst>
      <p:ext uri="{BB962C8B-B14F-4D97-AF65-F5344CB8AC3E}">
        <p14:creationId xmlns:p14="http://schemas.microsoft.com/office/powerpoint/2010/main" val="259344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9247020-A249-4637-A65F-928D41601B0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hỗ dành sẵn cho Số hiệu Bản chiếu 1">
            <a:extLst>
              <a:ext uri="{FF2B5EF4-FFF2-40B4-BE49-F238E27FC236}">
                <a16:creationId xmlns:a16="http://schemas.microsoft.com/office/drawing/2014/main" id="{BBFE7A89-1D9B-4098-9874-5C37B5139EB4}"/>
              </a:ext>
            </a:extLst>
          </p:cNvPr>
          <p:cNvSpPr>
            <a:spLocks noGrp="1"/>
          </p:cNvSpPr>
          <p:nvPr>
            <p:ph type="sldNum" sz="quarter" idx="12"/>
          </p:nvPr>
        </p:nvSpPr>
        <p:spPr/>
        <p:txBody>
          <a:bodyPr/>
          <a:lstStyle/>
          <a:p>
            <a:fld id="{6FB30DB6-D32E-4C23-9BD4-574053F89CB4}" type="slidenum">
              <a:rPr lang="en-US" smtClean="0"/>
              <a:t>39</a:t>
            </a:fld>
            <a:endParaRPr lang="en-US"/>
          </a:p>
        </p:txBody>
      </p:sp>
    </p:spTree>
    <p:extLst>
      <p:ext uri="{BB962C8B-B14F-4D97-AF65-F5344CB8AC3E}">
        <p14:creationId xmlns:p14="http://schemas.microsoft.com/office/powerpoint/2010/main" val="3542600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76E3DF-7B35-4A71-98E2-2BA9D716DD5B}"/>
              </a:ext>
            </a:extLst>
          </p:cNvPr>
          <p:cNvSpPr txBox="1"/>
          <p:nvPr/>
        </p:nvSpPr>
        <p:spPr>
          <a:xfrm>
            <a:off x="1538056" y="1097017"/>
            <a:ext cx="8209626" cy="1755352"/>
          </a:xfrm>
          <a:prstGeom prst="rect">
            <a:avLst/>
          </a:prstGeom>
          <a:noFill/>
        </p:spPr>
        <p:txBody>
          <a:bodyPr wrap="square">
            <a:spAutoFit/>
          </a:bodyPr>
          <a:lstStyle/>
          <a:p>
            <a:pPr marL="0" marR="0">
              <a:lnSpc>
                <a:spcPct val="107000"/>
              </a:lnSpc>
              <a:spcBef>
                <a:spcPts val="0"/>
              </a:spcBef>
              <a:spcAft>
                <a:spcPts val="800"/>
              </a:spcAft>
            </a:pPr>
            <a:r>
              <a:rPr lang="en-US" sz="2000" b="1"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21.3 </a:t>
            </a:r>
            <a:r>
              <a:rPr lang="en-US" sz="2000" b="1" dirty="0" err="1">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Khởi</a:t>
            </a:r>
            <a:r>
              <a:rPr lang="en-US" sz="2000" b="1"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b="1"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000" b="1"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000" b="1"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b="1"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000" b="1"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tượng</a:t>
            </a:r>
            <a:endParaRPr lang="en-US" sz="160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solidFill>
                  <a:schemeClr val="bg1"/>
                </a:solidFill>
                <a:effectLst/>
                <a:latin typeface="Times New Roman" panose="02020603050405020304" pitchFamily="18" charset="0"/>
                <a:ea typeface="Calibri" panose="020F0502020204030204" pitchFamily="34" charset="0"/>
              </a:rPr>
              <a:t>Sau </a:t>
            </a:r>
            <a:r>
              <a:rPr lang="en-US" sz="2000" dirty="0" err="1">
                <a:solidFill>
                  <a:schemeClr val="bg1"/>
                </a:solidFill>
                <a:effectLst/>
                <a:latin typeface="Times New Roman" panose="02020603050405020304" pitchFamily="18" charset="0"/>
                <a:ea typeface="Calibri" panose="020F0502020204030204" pitchFamily="34" charset="0"/>
              </a:rPr>
              <a:t>khi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lớp</a:t>
            </a:r>
            <a:r>
              <a:rPr lang="en-US" sz="2000" dirty="0">
                <a:solidFill>
                  <a:schemeClr val="bg1"/>
                </a:solidFill>
                <a:effectLst/>
                <a:latin typeface="Times New Roman" panose="02020603050405020304" pitchFamily="18" charset="0"/>
                <a:ea typeface="Calibri" panose="020F0502020204030204" pitchFamily="34" charset="0"/>
              </a:rPr>
              <a:t> Trail </a:t>
            </a:r>
            <a:r>
              <a:rPr lang="en-US" sz="2000" dirty="0" err="1">
                <a:solidFill>
                  <a:schemeClr val="bg1"/>
                </a:solidFill>
                <a:effectLst/>
                <a:latin typeface="Times New Roman" panose="02020603050405020304" pitchFamily="18" charset="0"/>
                <a:ea typeface="Calibri" panose="020F0502020204030204" pitchFamily="34" charset="0"/>
              </a:rPr>
              <a:t>được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xác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định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bạn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có</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tạo</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đối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tượng</a:t>
            </a:r>
            <a:r>
              <a:rPr lang="en-US" sz="2000" dirty="0">
                <a:solidFill>
                  <a:schemeClr val="bg1"/>
                </a:solidFill>
                <a:effectLst/>
                <a:latin typeface="Times New Roman" panose="02020603050405020304" pitchFamily="18" charset="0"/>
                <a:ea typeface="Calibri" panose="020F0502020204030204" pitchFamily="34" charset="0"/>
              </a:rPr>
              <a:t> Trail,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cụ</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của</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Đường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nhỏ</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với</a:t>
            </a:r>
            <a:r>
              <a:rPr lang="en-US" sz="2000" dirty="0">
                <a:solidFill>
                  <a:schemeClr val="bg1"/>
                </a:solidFill>
                <a:effectLst/>
                <a:latin typeface="Times New Roman" panose="02020603050405020304" pitchFamily="18" charset="0"/>
                <a:ea typeface="Calibri" panose="020F0502020204030204" pitchFamily="34" charset="0"/>
              </a:rPr>
              <a:t> ID </a:t>
            </a:r>
            <a:r>
              <a:rPr lang="en-US" sz="2000" dirty="0" err="1">
                <a:solidFill>
                  <a:schemeClr val="bg1"/>
                </a:solidFill>
                <a:effectLst/>
                <a:latin typeface="Times New Roman" panose="02020603050405020304" pitchFamily="18" charset="0"/>
                <a:ea typeface="Calibri" panose="020F0502020204030204" pitchFamily="34" charset="0"/>
              </a:rPr>
              <a:t>cụ</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chiều</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dài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phân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loại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thảm</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thực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vật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Cú</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pháp</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tạo</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đối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tượng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trông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tương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tự</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như</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việc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gọi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hàm</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trả</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về</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giá</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trị</a:t>
            </a:r>
            <a:endParaRPr lang="en-US" sz="2000" dirty="0">
              <a:solidFill>
                <a:schemeClr val="bg1"/>
              </a:solidFill>
            </a:endParaRPr>
          </a:p>
        </p:txBody>
      </p:sp>
      <p:sp>
        <p:nvSpPr>
          <p:cNvPr id="5" name="TextBox 4">
            <a:extLst>
              <a:ext uri="{FF2B5EF4-FFF2-40B4-BE49-F238E27FC236}">
                <a16:creationId xmlns:a16="http://schemas.microsoft.com/office/drawing/2014/main" id="{9C07F77F-27DC-4AF6-95B5-90AC13EC5F9B}"/>
              </a:ext>
            </a:extLst>
          </p:cNvPr>
          <p:cNvSpPr txBox="1"/>
          <p:nvPr/>
        </p:nvSpPr>
        <p:spPr>
          <a:xfrm>
            <a:off x="1538056" y="2828835"/>
            <a:ext cx="8467078" cy="1015663"/>
          </a:xfrm>
          <a:prstGeom prst="rect">
            <a:avLst/>
          </a:prstGeom>
          <a:noFill/>
        </p:spPr>
        <p:txBody>
          <a:bodyPr wrap="square">
            <a:spAutoFit/>
          </a:bodyPr>
          <a:lstStyle/>
          <a:p>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Cú</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pháp</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tạo</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thể</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đối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tượng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trông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tương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tự</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như</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việc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gọi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hàm</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trả</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về</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giá</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trị</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Bạn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gọi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lớp</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bằng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cách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sử</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dụng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tên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lớp</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theo</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sau</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dấu</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ngoặc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đơn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chứa</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lưu</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trữ</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giá</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trị</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trả</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về</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trong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một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biến</a:t>
            </a:r>
            <a:endParaRPr lang="en-US" sz="2000" dirty="0">
              <a:solidFill>
                <a:schemeClr val="bg1"/>
              </a:solidFill>
            </a:endParaRPr>
          </a:p>
        </p:txBody>
      </p:sp>
      <p:sp>
        <p:nvSpPr>
          <p:cNvPr id="2" name="Chỗ dành sẵn cho Số hiệu Bản chiếu 1">
            <a:extLst>
              <a:ext uri="{FF2B5EF4-FFF2-40B4-BE49-F238E27FC236}">
                <a16:creationId xmlns:a16="http://schemas.microsoft.com/office/drawing/2014/main" id="{68CEA7B7-82FA-44AA-BA57-350107C7BA53}"/>
              </a:ext>
            </a:extLst>
          </p:cNvPr>
          <p:cNvSpPr>
            <a:spLocks noGrp="1"/>
          </p:cNvSpPr>
          <p:nvPr>
            <p:ph type="sldNum" sz="quarter" idx="12"/>
          </p:nvPr>
        </p:nvSpPr>
        <p:spPr/>
        <p:txBody>
          <a:bodyPr/>
          <a:lstStyle/>
          <a:p>
            <a:fld id="{6FB30DB6-D32E-4C23-9BD4-574053F89CB4}" type="slidenum">
              <a:rPr lang="en-US" smtClean="0"/>
              <a:t>4</a:t>
            </a:fld>
            <a:endParaRPr lang="en-US"/>
          </a:p>
        </p:txBody>
      </p:sp>
    </p:spTree>
    <p:extLst>
      <p:ext uri="{BB962C8B-B14F-4D97-AF65-F5344CB8AC3E}">
        <p14:creationId xmlns:p14="http://schemas.microsoft.com/office/powerpoint/2010/main" val="2224180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37077B-C28A-4D4B-86C2-B8DB8BE25AA9}"/>
              </a:ext>
            </a:extLst>
          </p:cNvPr>
          <p:cNvSpPr txBox="1"/>
          <p:nvPr/>
        </p:nvSpPr>
        <p:spPr>
          <a:xfrm>
            <a:off x="1921276" y="288618"/>
            <a:ext cx="6165540" cy="1877437"/>
          </a:xfrm>
          <a:prstGeom prst="rect">
            <a:avLst/>
          </a:prstGeom>
          <a:noFill/>
        </p:spPr>
        <p:txBody>
          <a:bodyPr wrap="square">
            <a:spAutoFit/>
          </a:bodyPr>
          <a:lstStyle/>
          <a:p>
            <a:pPr marL="74295" marR="0" algn="just">
              <a:spcBef>
                <a:spcPts val="0"/>
              </a:spcBef>
              <a:spcAft>
                <a:spcPts val="0"/>
              </a:spcAft>
            </a:pPr>
            <a:r>
              <a:rPr lang="en-US" sz="2000" b="1" dirty="0">
                <a:solidFill>
                  <a:schemeClr val="bg1"/>
                </a:solidFill>
                <a:effectLst/>
                <a:latin typeface="Times New Roman" panose="02020603050405020304" pitchFamily="18" charset="0"/>
                <a:ea typeface="Times New Roman" panose="02020603050405020304" pitchFamily="18" charset="0"/>
              </a:rPr>
              <a:t>21.4</a:t>
            </a:r>
            <a:r>
              <a:rPr lang="en-US" sz="2000" b="1" spc="605" dirty="0">
                <a:solidFill>
                  <a:schemeClr val="bg1"/>
                </a:solidFill>
                <a:effectLst/>
                <a:latin typeface="Times New Roman" panose="02020603050405020304" pitchFamily="18" charset="0"/>
                <a:ea typeface="Times New Roman" panose="02020603050405020304" pitchFamily="18" charset="0"/>
              </a:rPr>
              <a:t> </a:t>
            </a:r>
            <a:r>
              <a:rPr lang="vi-VN" sz="2000" b="1" dirty="0">
                <a:solidFill>
                  <a:schemeClr val="bg1"/>
                </a:solidFill>
                <a:effectLst/>
                <a:latin typeface="Times New Roman" panose="02020603050405020304" pitchFamily="18" charset="0"/>
                <a:ea typeface="Times New Roman" panose="02020603050405020304" pitchFamily="18" charset="0"/>
              </a:rPr>
              <a:t>Sử dụng Đối tượng Lớp</a:t>
            </a:r>
            <a:endParaRPr lang="en-US" sz="2000" b="1" dirty="0">
              <a:solidFill>
                <a:schemeClr val="bg1"/>
              </a:solidFill>
              <a:effectLst/>
              <a:latin typeface="Times New Roman" panose="02020603050405020304" pitchFamily="18" charset="0"/>
              <a:ea typeface="Times New Roman" panose="02020603050405020304" pitchFamily="18" charset="0"/>
            </a:endParaRPr>
          </a:p>
          <a:p>
            <a:pPr marL="0" marR="0">
              <a:spcBef>
                <a:spcPts val="25"/>
              </a:spcBef>
              <a:spcAft>
                <a:spcPts val="0"/>
              </a:spcAft>
            </a:pPr>
            <a:r>
              <a:rPr lang="en-US" sz="2400" b="1" dirty="0">
                <a:solidFill>
                  <a:schemeClr val="bg1"/>
                </a:solidFill>
                <a:effectLst/>
                <a:latin typeface="Times New Roman" panose="02020603050405020304" pitchFamily="18" charset="0"/>
                <a:ea typeface="Times New Roman" panose="02020603050405020304" pitchFamily="18" charset="0"/>
              </a:rPr>
              <a:t> </a:t>
            </a:r>
            <a:endParaRPr lang="en-US" sz="1400" dirty="0">
              <a:solidFill>
                <a:schemeClr val="bg1"/>
              </a:solidFill>
              <a:effectLst/>
              <a:latin typeface="Times New Roman" panose="02020603050405020304" pitchFamily="18" charset="0"/>
              <a:ea typeface="Times New Roman" panose="02020603050405020304" pitchFamily="18" charset="0"/>
            </a:endParaRPr>
          </a:p>
          <a:p>
            <a:r>
              <a:rPr lang="vi-V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 bản thiết kế  lớp  có thể xác định  thuộc tính  và phương pháp đối tượng.   Một  ví dụ  của  một đối tượng Trail có ba thuộc tính(ID,  chiều dàivà  thảm thực vật),và hai phương pháp  </a:t>
            </a:r>
            <a:r>
              <a:rPr lang="vi-VN" sz="1800" spc="-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(calculateCost </a:t>
            </a:r>
            <a:r>
              <a:rPr lang="vi-V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spc="-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 </a:t>
            </a:r>
            <a:r>
              <a:rPr lang="vi-V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spc="-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reportInfo) </a:t>
            </a:r>
            <a:r>
              <a:rPr lang="vi-V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ngoài phương pháp init. </a:t>
            </a:r>
            <a:endParaRPr lang="en-US" dirty="0">
              <a:solidFill>
                <a:schemeClr val="bg1"/>
              </a:solidFill>
            </a:endParaRPr>
          </a:p>
        </p:txBody>
      </p:sp>
      <p:sp>
        <p:nvSpPr>
          <p:cNvPr id="6" name="TextBox 5">
            <a:extLst>
              <a:ext uri="{FF2B5EF4-FFF2-40B4-BE49-F238E27FC236}">
                <a16:creationId xmlns:a16="http://schemas.microsoft.com/office/drawing/2014/main" id="{F297D5EA-5F88-4B90-B763-72D53D253A24}"/>
              </a:ext>
            </a:extLst>
          </p:cNvPr>
          <p:cNvSpPr txBox="1"/>
          <p:nvPr/>
        </p:nvSpPr>
        <p:spPr>
          <a:xfrm>
            <a:off x="1715610" y="2166055"/>
            <a:ext cx="8449322" cy="3454087"/>
          </a:xfrm>
          <a:prstGeom prst="rect">
            <a:avLst/>
          </a:prstGeom>
          <a:noFill/>
        </p:spPr>
        <p:txBody>
          <a:bodyPr wrap="square">
            <a:spAutoFit/>
          </a:bodyPr>
          <a:lstStyle/>
          <a:p>
            <a:pPr marL="0" marR="0">
              <a:spcBef>
                <a:spcPts val="5"/>
              </a:spcBef>
              <a:spcAft>
                <a:spcPts val="0"/>
              </a:spcAft>
            </a:pPr>
            <a:r>
              <a:rPr lang="en-US" sz="1600" dirty="0">
                <a:solidFill>
                  <a:schemeClr val="bg1"/>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dirty="0">
              <a:solidFill>
                <a:schemeClr val="bg1"/>
              </a:solidFill>
              <a:effectLst/>
              <a:latin typeface="Times New Roman" panose="02020603050405020304" pitchFamily="18" charset="0"/>
              <a:ea typeface="Times New Roman" panose="02020603050405020304" pitchFamily="18" charset="0"/>
            </a:endParaRPr>
          </a:p>
          <a:p>
            <a:pPr marL="74295" marR="73025" indent="152400" algn="just">
              <a:spcBef>
                <a:spcPts val="0"/>
              </a:spcBef>
              <a:spcAft>
                <a:spcPts val="0"/>
              </a:spcAft>
            </a:pPr>
            <a:r>
              <a:rPr lang="vi-VN" sz="1800" dirty="0">
                <a:solidFill>
                  <a:schemeClr val="bg1"/>
                </a:solidFill>
                <a:effectLst/>
                <a:latin typeface="Times New Roman" panose="02020603050405020304" pitchFamily="18" charset="0"/>
                <a:ea typeface="Times New Roman" panose="02020603050405020304" pitchFamily="18" charset="0"/>
              </a:rPr>
              <a:t>Bạn không cần phải truyền thông tin về chiều dài đường mòn hoặc thảm thực vật vào chức năng calcu-lateCost </a:t>
            </a:r>
            <a:r>
              <a:rPr lang="vi-VN" sz="1800" spc="-5" dirty="0">
                <a:solidFill>
                  <a:schemeClr val="bg1"/>
                </a:solidFill>
                <a:effectLst/>
                <a:latin typeface="Times New Roman" panose="02020603050405020304" pitchFamily="18" charset="0"/>
                <a:ea typeface="Times New Roman" panose="02020603050405020304" pitchFamily="18" charset="0"/>
              </a:rPr>
              <a:t> </a:t>
            </a:r>
            <a:r>
              <a:rPr lang="vi-VN" sz="1800" dirty="0">
                <a:solidFill>
                  <a:schemeClr val="bg1"/>
                </a:solidFill>
                <a:effectLst/>
                <a:latin typeface="Times New Roman" panose="02020603050405020304" pitchFamily="18" charset="0"/>
                <a:ea typeface="Times New Roman" panose="02020603050405020304" pitchFamily="18" charset="0"/>
              </a:rPr>
              <a:t> vì các thuộc tính này được lưu trữ với chính con đường mòn. Việc  tập trung kiểm soát trên các biến là một lợi thế của OOP so với pro-gramming chức năng.  Bạn có thể thay đổi giá trị của thuộc tính đối tượng và giá trị được lưu trữ bởi đối tượng sẽ được sửa đổi. Mã sau đây thay đổi thuộc tính chiều dài của </a:t>
            </a:r>
            <a:r>
              <a:rPr lang="vi-VN" sz="1800" spc="-5" dirty="0">
                <a:solidFill>
                  <a:schemeClr val="bg1"/>
                </a:solidFill>
                <a:effectLst/>
                <a:latin typeface="Times New Roman" panose="02020603050405020304" pitchFamily="18" charset="0"/>
                <a:ea typeface="Times New Roman" panose="02020603050405020304" pitchFamily="18" charset="0"/>
              </a:rPr>
              <a:t> myTrail2 </a:t>
            </a:r>
            <a:r>
              <a:rPr lang="vi-VN" sz="1800" dirty="0">
                <a:solidFill>
                  <a:schemeClr val="bg1"/>
                </a:solidFill>
                <a:effectLst/>
                <a:latin typeface="Times New Roman" panose="02020603050405020304" pitchFamily="18" charset="0"/>
                <a:ea typeface="Times New Roman" panose="02020603050405020304" pitchFamily="18" charset="0"/>
              </a:rPr>
              <a:t> </a:t>
            </a:r>
            <a:r>
              <a:rPr lang="vi-VN" sz="1800" spc="-5" dirty="0">
                <a:solidFill>
                  <a:schemeClr val="bg1"/>
                </a:solidFill>
                <a:effectLst/>
                <a:latin typeface="Times New Roman" panose="02020603050405020304" pitchFamily="18" charset="0"/>
                <a:ea typeface="Times New Roman" panose="02020603050405020304" pitchFamily="18" charset="0"/>
              </a:rPr>
              <a:t>thành 2.1 và sau đó </a:t>
            </a:r>
            <a:r>
              <a:rPr lang="vi-VN" sz="1800" dirty="0">
                <a:solidFill>
                  <a:schemeClr val="bg1"/>
                </a:solidFill>
                <a:effectLst/>
                <a:latin typeface="Times New Roman" panose="02020603050405020304" pitchFamily="18" charset="0"/>
                <a:ea typeface="Times New Roman" panose="02020603050405020304" pitchFamily="18" charset="0"/>
              </a:rPr>
              <a:t>tính </a:t>
            </a:r>
            <a:r>
              <a:rPr lang="vi-VN" sz="1800" spc="-5" dirty="0">
                <a:solidFill>
                  <a:schemeClr val="bg1"/>
                </a:solidFill>
                <a:effectLst/>
                <a:latin typeface="Times New Roman" panose="02020603050405020304" pitchFamily="18" charset="0"/>
                <a:ea typeface="Times New Roman" panose="02020603050405020304" pitchFamily="18" charset="0"/>
              </a:rPr>
              <a:t>toánCost </a:t>
            </a:r>
            <a:r>
              <a:rPr lang="vi-VN" sz="1800" dirty="0">
                <a:solidFill>
                  <a:schemeClr val="bg1"/>
                </a:solidFill>
                <a:effectLst/>
                <a:latin typeface="Times New Roman" panose="02020603050405020304" pitchFamily="18" charset="0"/>
                <a:ea typeface="Times New Roman" panose="02020603050405020304" pitchFamily="18" charset="0"/>
              </a:rPr>
              <a:t> sử dụng chiều dài mới đó để trả lại chi phí thấp hơn nhiều cho đường mòn này:</a:t>
            </a:r>
            <a:endParaRPr lang="en-US" sz="1800" dirty="0">
              <a:solidFill>
                <a:schemeClr val="bg1"/>
              </a:solidFill>
              <a:effectLst/>
              <a:latin typeface="Times New Roman" panose="02020603050405020304" pitchFamily="18" charset="0"/>
              <a:ea typeface="Times New Roman" panose="02020603050405020304" pitchFamily="18" charset="0"/>
            </a:endParaRPr>
          </a:p>
          <a:p>
            <a:pPr marL="0" marR="0">
              <a:spcBef>
                <a:spcPts val="5"/>
              </a:spcBef>
              <a:spcAft>
                <a:spcPts val="0"/>
              </a:spcAft>
            </a:pPr>
            <a:r>
              <a:rPr lang="en-US" sz="3200" dirty="0">
                <a:solidFill>
                  <a:schemeClr val="bg1"/>
                </a:solidFill>
                <a:effectLst/>
                <a:latin typeface="Times New Roman" panose="02020603050405020304" pitchFamily="18" charset="0"/>
                <a:ea typeface="Times New Roman" panose="02020603050405020304" pitchFamily="18" charset="0"/>
              </a:rPr>
              <a:t> </a:t>
            </a:r>
            <a:endParaRPr lang="en-US" sz="1800" dirty="0">
              <a:solidFill>
                <a:schemeClr val="bg1"/>
              </a:solidFill>
              <a:effectLst/>
              <a:latin typeface="Times New Roman" panose="02020603050405020304" pitchFamily="18" charset="0"/>
              <a:ea typeface="Times New Roman" panose="02020603050405020304" pitchFamily="18" charset="0"/>
            </a:endParaRPr>
          </a:p>
          <a:p>
            <a:pPr marL="74295" marR="0">
              <a:lnSpc>
                <a:spcPct val="107000"/>
              </a:lnSpc>
              <a:spcBef>
                <a:spcPts val="0"/>
              </a:spcBef>
              <a:spcAft>
                <a:spcPts val="800"/>
              </a:spcAft>
            </a:pPr>
            <a:r>
              <a:rPr lang="en-US" sz="16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&gt;&gt;&gt;</a:t>
            </a:r>
            <a:r>
              <a:rPr lang="en-US" sz="1600" spc="-35"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myTrail2.length</a:t>
            </a:r>
            <a:r>
              <a:rPr lang="en-US" sz="1600" spc="-3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600" spc="-3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2.1</a:t>
            </a:r>
            <a:endPar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 marR="2461260">
              <a:lnSpc>
                <a:spcPct val="125000"/>
              </a:lnSpc>
              <a:spcBef>
                <a:spcPts val="240"/>
              </a:spcBef>
              <a:spcAft>
                <a:spcPts val="800"/>
              </a:spcAft>
            </a:pPr>
            <a:r>
              <a:rPr lang="en-US" sz="16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&gt;&gt;&gt; myTrail2.calculateCost()</a:t>
            </a:r>
            <a:r>
              <a:rPr lang="en-US" sz="1600" spc="-5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1890.0</a:t>
            </a:r>
            <a:endPar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hỗ dành sẵn cho Số hiệu Bản chiếu 1">
            <a:extLst>
              <a:ext uri="{FF2B5EF4-FFF2-40B4-BE49-F238E27FC236}">
                <a16:creationId xmlns:a16="http://schemas.microsoft.com/office/drawing/2014/main" id="{B5CDFB4D-AD05-4C2A-B4EA-F0679D8CAD44}"/>
              </a:ext>
            </a:extLst>
          </p:cNvPr>
          <p:cNvSpPr>
            <a:spLocks noGrp="1"/>
          </p:cNvSpPr>
          <p:nvPr>
            <p:ph type="sldNum" sz="quarter" idx="12"/>
          </p:nvPr>
        </p:nvSpPr>
        <p:spPr/>
        <p:txBody>
          <a:bodyPr/>
          <a:lstStyle/>
          <a:p>
            <a:fld id="{6FB30DB6-D32E-4C23-9BD4-574053F89CB4}" type="slidenum">
              <a:rPr lang="en-US" smtClean="0"/>
              <a:t>5</a:t>
            </a:fld>
            <a:endParaRPr lang="en-US"/>
          </a:p>
        </p:txBody>
      </p:sp>
    </p:spTree>
    <p:extLst>
      <p:ext uri="{BB962C8B-B14F-4D97-AF65-F5344CB8AC3E}">
        <p14:creationId xmlns:p14="http://schemas.microsoft.com/office/powerpoint/2010/main" val="93967417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D1F0D7-A0B2-4C97-91A6-679845968759}"/>
              </a:ext>
            </a:extLst>
          </p:cNvPr>
          <p:cNvSpPr txBox="1"/>
          <p:nvPr/>
        </p:nvSpPr>
        <p:spPr>
          <a:xfrm>
            <a:off x="925497" y="505051"/>
            <a:ext cx="6165540" cy="734688"/>
          </a:xfrm>
          <a:prstGeom prst="rect">
            <a:avLst/>
          </a:prstGeom>
          <a:noFill/>
        </p:spPr>
        <p:txBody>
          <a:bodyPr wrap="square">
            <a:spAutoFit/>
          </a:bodyPr>
          <a:lstStyle/>
          <a:p>
            <a:pPr marL="0" marR="0">
              <a:lnSpc>
                <a:spcPct val="107000"/>
              </a:lnSpc>
              <a:spcBef>
                <a:spcPts val="0"/>
              </a:spcBef>
              <a:spcAft>
                <a:spcPts val="0"/>
              </a:spcAft>
            </a:pP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Cũng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giống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như</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nghĩa</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hàm</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do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người</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xác</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nghĩa</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lớp</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phải</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đứng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trước</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bất</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kỳ</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lớp</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nào</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39F60CE-6132-4A6C-934C-673255BA90B3}"/>
              </a:ext>
            </a:extLst>
          </p:cNvPr>
          <p:cNvSpPr txBox="1"/>
          <p:nvPr/>
        </p:nvSpPr>
        <p:spPr>
          <a:xfrm>
            <a:off x="925497" y="183006"/>
            <a:ext cx="6165540" cy="405367"/>
          </a:xfrm>
          <a:prstGeom prst="rect">
            <a:avLst/>
          </a:prstGeom>
          <a:noFill/>
        </p:spPr>
        <p:txBody>
          <a:bodyPr wrap="square">
            <a:spAutoFit/>
          </a:bodyPr>
          <a:lstStyle/>
          <a:p>
            <a:pPr marL="0" marR="0">
              <a:lnSpc>
                <a:spcPct val="107000"/>
              </a:lnSpc>
              <a:spcBef>
                <a:spcPts val="0"/>
              </a:spcBef>
              <a:spcAft>
                <a:spcPts val="0"/>
              </a:spcAft>
            </a:pPr>
            <a:r>
              <a:rPr lang="en-US" sz="2000" b="1"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21.5 </a:t>
            </a:r>
            <a:r>
              <a:rPr lang="en-US" sz="2000" b="1"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Nơi</a:t>
            </a:r>
            <a:r>
              <a:rPr lang="en-US" sz="2000" b="1"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xác</a:t>
            </a:r>
            <a:r>
              <a:rPr lang="en-US" sz="2000" b="1"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định</a:t>
            </a:r>
            <a:r>
              <a:rPr lang="en-US" sz="2000" b="1"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một</a:t>
            </a:r>
            <a:r>
              <a:rPr lang="en-US" sz="2000" b="1"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lớp</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2581956-67CF-4C2D-B962-0E8B011F08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1217" y="1145219"/>
            <a:ext cx="4554243" cy="5419817"/>
          </a:xfrm>
          <a:prstGeom prst="rect">
            <a:avLst/>
          </a:prstGeom>
          <a:noFill/>
          <a:ln>
            <a:noFill/>
          </a:ln>
        </p:spPr>
      </p:pic>
      <p:sp>
        <p:nvSpPr>
          <p:cNvPr id="6" name="Rectangle 2">
            <a:extLst>
              <a:ext uri="{FF2B5EF4-FFF2-40B4-BE49-F238E27FC236}">
                <a16:creationId xmlns:a16="http://schemas.microsoft.com/office/drawing/2014/main" id="{C477BF0A-1972-41FA-9789-664C084CFA88}"/>
              </a:ext>
            </a:extLst>
          </p:cNvPr>
          <p:cNvSpPr>
            <a:spLocks noChangeArrowheads="1"/>
          </p:cNvSpPr>
          <p:nvPr/>
        </p:nvSpPr>
        <p:spPr bwMode="auto">
          <a:xfrm>
            <a:off x="1012054" y="1254007"/>
            <a:ext cx="4030462" cy="61555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highwayInfo.py # Purpose: Define a highway class</a:t>
            </a:r>
            <a:r>
              <a:rPr kumimoji="0" lang="en-US" altLang="en-US" sz="13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Chỗ dành sẵn cho Số hiệu Bản chiếu 1">
            <a:extLst>
              <a:ext uri="{FF2B5EF4-FFF2-40B4-BE49-F238E27FC236}">
                <a16:creationId xmlns:a16="http://schemas.microsoft.com/office/drawing/2014/main" id="{9FA7692C-22C2-4C7F-90A5-F7D87611B405}"/>
              </a:ext>
            </a:extLst>
          </p:cNvPr>
          <p:cNvSpPr>
            <a:spLocks noGrp="1"/>
          </p:cNvSpPr>
          <p:nvPr>
            <p:ph type="sldNum" sz="quarter" idx="12"/>
          </p:nvPr>
        </p:nvSpPr>
        <p:spPr/>
        <p:txBody>
          <a:bodyPr/>
          <a:lstStyle/>
          <a:p>
            <a:fld id="{6FB30DB6-D32E-4C23-9BD4-574053F89CB4}" type="slidenum">
              <a:rPr lang="en-US" smtClean="0"/>
              <a:t>6</a:t>
            </a:fld>
            <a:endParaRPr lang="en-US"/>
          </a:p>
        </p:txBody>
      </p:sp>
    </p:spTree>
    <p:extLst>
      <p:ext uri="{BB962C8B-B14F-4D97-AF65-F5344CB8AC3E}">
        <p14:creationId xmlns:p14="http://schemas.microsoft.com/office/powerpoint/2010/main" val="1130002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272C1CEB-CBBA-4604-AE6F-F2E70FE63670}"/>
              </a:ext>
            </a:extLst>
          </p:cNvPr>
          <p:cNvSpPr>
            <a:spLocks noChangeArrowheads="1"/>
          </p:cNvSpPr>
          <p:nvPr/>
        </p:nvSpPr>
        <p:spPr bwMode="auto">
          <a:xfrm>
            <a:off x="598502" y="885440"/>
            <a:ext cx="1051634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21.6 </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1" i="0" u="none" strike="noStrike" cap="none" normalizeH="0" baseline="0" dirty="0" err="1">
                <a:ln>
                  <a:noFill/>
                </a:ln>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á</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1" i="0" u="none" strike="noStrike" cap="none" normalizeH="0" baseline="0" dirty="0">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lớp</a:t>
            </a:r>
            <a:r>
              <a:rPr kumimoji="0" lang="en-US" altLang="en-US" sz="2000" b="1" i="0" u="none" strike="noStrike" cap="none" normalizeH="0" baseline="0" dirty="0">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trong</a:t>
            </a:r>
            <a:r>
              <a:rPr kumimoji="0" lang="en-US" altLang="en-US" sz="2000" b="1" i="0" u="none" strike="noStrike" cap="none" normalizeH="0" baseline="0" dirty="0">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một</a:t>
            </a:r>
            <a:r>
              <a:rPr kumimoji="0" lang="en-US" altLang="en-US" sz="2000" b="1" i="0" u="none" strike="noStrike" cap="none" normalizeH="0" baseline="0" dirty="0">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mô-đun</a:t>
            </a:r>
            <a:r>
              <a:rPr kumimoji="0" lang="en-US" altLang="en-US" sz="2000" b="1" i="0" u="none" strike="noStrike" cap="none" normalizeH="0" baseline="0" dirty="0">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riêng</a:t>
            </a:r>
            <a:r>
              <a:rPr kumimoji="0" lang="en-US" altLang="en-US" sz="2000" b="1" i="0" u="none" strike="noStrike" cap="none" normalizeH="0" baseline="0" dirty="0">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biệt</a:t>
            </a:r>
            <a:r>
              <a:rPr kumimoji="0" lang="en-US" altLang="en-US" sz="2000" b="1" i="0" u="none" strike="noStrike" cap="none" normalizeH="0" baseline="0" dirty="0">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 do </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người</a:t>
            </a:r>
            <a:r>
              <a:rPr kumimoji="0" lang="en-US" altLang="en-US" sz="2000" b="1" i="0" u="none" strike="noStrike" cap="none" normalizeH="0" baseline="0" dirty="0">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d</a:t>
            </a:r>
            <a:r>
              <a:rPr kumimoji="0" lang="en-US" altLang="en-US" sz="2000" b="1" i="0" u="none" strike="noStrike" cap="none" normalizeH="0" baseline="0" dirty="0" err="1">
                <a:ln>
                  <a:noFill/>
                </a:ln>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ù</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ng</a:t>
            </a:r>
            <a:r>
              <a:rPr kumimoji="0" lang="en-US" altLang="en-US" sz="2000" b="1" i="0" u="none" strike="noStrike" cap="none" normalizeH="0" baseline="0" dirty="0">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x</a:t>
            </a:r>
            <a:r>
              <a:rPr kumimoji="0" lang="en-US" altLang="en-US" sz="2000" b="1" i="0" u="none" strike="noStrike" cap="none" normalizeH="0" baseline="0" dirty="0" err="1">
                <a:ln>
                  <a:noFill/>
                </a:ln>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á</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1" i="0" u="none" strike="noStrike" cap="none" normalizeH="0" baseline="0" dirty="0">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rgbClr val="FF0000"/>
                </a:solidFill>
                <a:effectLst/>
                <a:latin typeface="Times" panose="02020603050405020304" pitchFamily="18" charset="0"/>
                <a:ea typeface="Times New Roman" panose="02020603050405020304" pitchFamily="18" charset="0"/>
                <a:cs typeface="Times New Roman" panose="02020603050405020304" pitchFamily="18" charset="0"/>
              </a:rPr>
              <a:t>định</a:t>
            </a:r>
            <a:endParaRPr kumimoji="0" lang="en-US" altLang="en-US" sz="2000" b="0"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Nhớ</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lại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rằng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để</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gọi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một</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à</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được</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định</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nghĩa</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trong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một</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module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người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ù</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định</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nghĩa</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riêng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biệt</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bạn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nhập</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chức</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năng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à</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sau</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ó</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sử</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dụng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ký</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hiệu</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dấu</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chấm</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đặt</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dấu</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chấm</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giữa</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tên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mô-đun</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à</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tên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chức</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năng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Định</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dạng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tương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tự</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á</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p</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dụng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cho</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á</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lớp</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Để</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sử</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dụng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một</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lớp</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trong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một</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xếp</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hạng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mô-đun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do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người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ù</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x</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á</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định</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nhập</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mô-đun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à</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sau</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ó</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tạo</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một</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phiên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bản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đối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tượng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bằng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á</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ch</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sử</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dụng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ký</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hiệu</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dấu</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chấm</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giữa</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tên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mô-đun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à</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tên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lớp</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í</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dụ</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fol</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-lowing code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nhập</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HighwayInfo</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à</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tạo</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một</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đối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tượng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Highway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ó</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tên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à</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myHwy</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import</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HighwayInfo</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myHwy</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HighwayInfo.Highway</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Đường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cao</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tốc</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Th</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á</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B</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ì</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nh</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Dương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496, 5)</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á</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đối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tượng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sau</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ó</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ó</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thể</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được</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gọi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theo</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tên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của</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ó</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như</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thường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lệ</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Tên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mô-đun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không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được</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sử</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dụngkhi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đề</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cập</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đến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á</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trường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hợp</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đối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tượng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í</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dụ</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đoạn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mã</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sau</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sử</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dụng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myHwy</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sự</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vật</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&gt;&gt;&gt;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myHwy.report</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Đường</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cao</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tốc</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Pacific Highway</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a:t>
            </a:r>
            <a:r>
              <a:rPr kumimoji="0" lang="en-US" altLang="en-US" sz="2000" b="0"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à</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496 km</a:t>
            </a:r>
            <a:endParaRPr kumimoji="0" lang="en-US" altLang="en-US"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Thời</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gian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di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chuyển</a:t>
            </a:r>
            <a:r>
              <a:rPr kumimoji="0" lang="en-US" altLang="en-US" sz="2000" b="0" i="0" u="none" strike="noStrike" cap="none" normalizeH="0" baseline="0" dirty="0">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5 </a:t>
            </a:r>
            <a:r>
              <a:rPr kumimoji="0" lang="en-US" altLang="en-US" sz="2000" b="0" i="0" u="none" strike="noStrike" cap="none" normalizeH="0" baseline="0" dirty="0" err="1">
                <a:ln>
                  <a:noFill/>
                </a:ln>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giờ</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2" name="Chỗ dành sẵn cho Số hiệu Bản chiếu 1">
            <a:extLst>
              <a:ext uri="{FF2B5EF4-FFF2-40B4-BE49-F238E27FC236}">
                <a16:creationId xmlns:a16="http://schemas.microsoft.com/office/drawing/2014/main" id="{6CF6C6DF-ACBE-4CFA-8A14-2DA6AB910484}"/>
              </a:ext>
            </a:extLst>
          </p:cNvPr>
          <p:cNvSpPr>
            <a:spLocks noGrp="1"/>
          </p:cNvSpPr>
          <p:nvPr>
            <p:ph type="sldNum" sz="quarter" idx="12"/>
          </p:nvPr>
        </p:nvSpPr>
        <p:spPr/>
        <p:txBody>
          <a:bodyPr/>
          <a:lstStyle/>
          <a:p>
            <a:fld id="{6FB30DB6-D32E-4C23-9BD4-574053F89CB4}" type="slidenum">
              <a:rPr lang="en-US" smtClean="0"/>
              <a:t>7</a:t>
            </a:fld>
            <a:endParaRPr lang="en-US"/>
          </a:p>
        </p:txBody>
      </p:sp>
    </p:spTree>
    <p:extLst>
      <p:ext uri="{BB962C8B-B14F-4D97-AF65-F5344CB8AC3E}">
        <p14:creationId xmlns:p14="http://schemas.microsoft.com/office/powerpoint/2010/main" val="2183443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Mountains">
            <a:extLst>
              <a:ext uri="{FF2B5EF4-FFF2-40B4-BE49-F238E27FC236}">
                <a16:creationId xmlns:a16="http://schemas.microsoft.com/office/drawing/2014/main" id="{BE0BC212-8B45-4CCE-99D5-697AC085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163686-388A-47B8-818C-1A615AD9E042}"/>
              </a:ext>
            </a:extLst>
          </p:cNvPr>
          <p:cNvSpPr txBox="1"/>
          <p:nvPr/>
        </p:nvSpPr>
        <p:spPr>
          <a:xfrm>
            <a:off x="239698" y="0"/>
            <a:ext cx="9905259" cy="2710614"/>
          </a:xfrm>
          <a:prstGeom prst="rect">
            <a:avLst/>
          </a:prstGeom>
          <a:noFill/>
        </p:spPr>
        <p:txBody>
          <a:bodyPr wrap="square">
            <a:spAutoFit/>
          </a:bodyPr>
          <a:lstStyle/>
          <a:p>
            <a:pPr marL="0" marR="0">
              <a:lnSpc>
                <a:spcPct val="107000"/>
              </a:lnSpc>
              <a:spcBef>
                <a:spcPts val="0"/>
              </a:spcBef>
              <a:spcAft>
                <a:spcPts val="0"/>
              </a:spcAft>
            </a:pPr>
            <a:r>
              <a:rPr lang="en-US" sz="2000" b="1" dirty="0">
                <a:solidFill>
                  <a:srgbClr val="0070C0"/>
                </a:solidFill>
                <a:effectLst/>
                <a:latin typeface="Times" panose="02020603050405020304" pitchFamily="18" charset="0"/>
                <a:ea typeface="Times New Roman" panose="02020603050405020304" pitchFamily="18" charset="0"/>
                <a:cs typeface="Times New Roman" panose="02020603050405020304" pitchFamily="18" charset="0"/>
              </a:rPr>
              <a:t>21.7 </a:t>
            </a:r>
            <a:r>
              <a:rPr lang="en-US" sz="2000" b="1" dirty="0" err="1">
                <a:solidFill>
                  <a:srgbClr val="0070C0"/>
                </a:solidFill>
                <a:effectLst/>
                <a:latin typeface="Times" panose="02020603050405020304" pitchFamily="18" charset="0"/>
                <a:ea typeface="Times New Roman" panose="02020603050405020304" pitchFamily="18" charset="0"/>
                <a:cs typeface="Times New Roman" panose="02020603050405020304" pitchFamily="18" charset="0"/>
              </a:rPr>
              <a:t>Thảo</a:t>
            </a:r>
            <a:r>
              <a:rPr lang="en-US" sz="2000" b="1" dirty="0">
                <a:solidFill>
                  <a:srgbClr val="0070C0"/>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70C0"/>
                </a:solidFill>
                <a:effectLst/>
                <a:latin typeface="Times" panose="02020603050405020304" pitchFamily="18" charset="0"/>
                <a:ea typeface="Times New Roman" panose="02020603050405020304" pitchFamily="18" charset="0"/>
                <a:cs typeface="Times New Roman" panose="02020603050405020304" pitchFamily="18" charset="0"/>
              </a:rPr>
              <a:t>luận</a:t>
            </a:r>
            <a:endParaRPr lang="en-US"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Chương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này</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giới</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thiệu</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cú</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pháp</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cơ</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bản</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để</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tạo</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do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người</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nghĩa</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Nó</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tập</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trung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vào</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một</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vài</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mục</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tiêu</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thích</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hợp</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nghĩa</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khởi</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tạo</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sử</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trong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Python.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Khám</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phá</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một</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số</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ưu</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điểm</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OOP.</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Nhìn</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vào</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bên</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dưới</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để</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lộ</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OOP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từ</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phía</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lập</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trình</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viên</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cung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cấp</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một</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số</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hiểu</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biết</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sâu</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hơn</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về</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tích</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hợp</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sẵn</a:t>
            </a:r>
            <a:r>
              <a:rPr lang="en-US" sz="2000" dirty="0">
                <a:solidFill>
                  <a:schemeClr val="bg1"/>
                </a:solidFill>
                <a:effectLst/>
                <a:latin typeface="Times"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124D207-850A-49B3-BC7F-CB086D3BFB99}"/>
              </a:ext>
            </a:extLst>
          </p:cNvPr>
          <p:cNvSpPr txBox="1"/>
          <p:nvPr/>
        </p:nvSpPr>
        <p:spPr>
          <a:xfrm>
            <a:off x="152400" y="2592279"/>
            <a:ext cx="11887200" cy="4570729"/>
          </a:xfrm>
          <a:prstGeom prst="rect">
            <a:avLst/>
          </a:prstGeom>
          <a:noFill/>
        </p:spPr>
        <p:txBody>
          <a:bodyPr wrap="square">
            <a:spAutoFit/>
          </a:bodyPr>
          <a:lstStyle/>
          <a:p>
            <a:pPr marL="0" marR="0">
              <a:lnSpc>
                <a:spcPct val="107000"/>
              </a:lnSpc>
              <a:spcBef>
                <a:spcPts val="0"/>
              </a:spcBef>
              <a:spcAft>
                <a:spcPts val="800"/>
              </a:spcAft>
              <a:tabLst>
                <a:tab pos="716280" algn="l"/>
              </a:tabLst>
            </a:pP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cú</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OOP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gây</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nhầm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lẫn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tiếp</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xúc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Đây</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chìa</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khóa</a:t>
            </a:r>
            <a:r>
              <a:rPr lang="vi-VN"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chi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tiết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cú</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đáng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lặp</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16280" algn="l"/>
              </a:tabLs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chiếu</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tượng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self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dấu</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chấm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bên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khảo</a:t>
            </a:r>
            <a:r>
              <a:rPr lang="vi-VN"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tượng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tên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dấu</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chấm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ở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bên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ngoài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16280" algn="l"/>
              </a:tabLs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tượng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cần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dưới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dạng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với</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16280" algn="l"/>
              </a:tabLs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__</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__ .</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16280" algn="l"/>
              </a:tabLs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self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viết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hàm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bên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16280" algn="l"/>
              </a:tabLst>
            </a:pP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cần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dùng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bạn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vẫn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cần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liệt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kê</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thân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16280" algn="l"/>
              </a:tabLst>
            </a:pP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viết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hàm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bên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716280" algn="l"/>
              </a:tabLs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Khi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gọi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hãy</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nhỏ</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của</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716280" algn="l"/>
              </a:tabLst>
            </a:pP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danh</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sách</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thân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ngầm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liệt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kê</a:t>
            </a:r>
            <a:r>
              <a:rPr lang="vi-V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tham</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tabLst>
                <a:tab pos="716280" algn="l"/>
              </a:tabLs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hỗ dành sẵn cho Số hiệu Bản chiếu 1">
            <a:extLst>
              <a:ext uri="{FF2B5EF4-FFF2-40B4-BE49-F238E27FC236}">
                <a16:creationId xmlns:a16="http://schemas.microsoft.com/office/drawing/2014/main" id="{2CF4ACEA-C63C-4DE2-8B82-F57387627C9C}"/>
              </a:ext>
            </a:extLst>
          </p:cNvPr>
          <p:cNvSpPr>
            <a:spLocks noGrp="1"/>
          </p:cNvSpPr>
          <p:nvPr>
            <p:ph type="sldNum" sz="quarter" idx="12"/>
          </p:nvPr>
        </p:nvSpPr>
        <p:spPr/>
        <p:txBody>
          <a:bodyPr/>
          <a:lstStyle/>
          <a:p>
            <a:fld id="{6FB30DB6-D32E-4C23-9BD4-574053F89CB4}" type="slidenum">
              <a:rPr lang="en-US" smtClean="0"/>
              <a:t>8</a:t>
            </a:fld>
            <a:endParaRPr lang="en-US"/>
          </a:p>
        </p:txBody>
      </p:sp>
    </p:spTree>
    <p:extLst>
      <p:ext uri="{BB962C8B-B14F-4D97-AF65-F5344CB8AC3E}">
        <p14:creationId xmlns:p14="http://schemas.microsoft.com/office/powerpoint/2010/main" val="170658909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46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54D19F-BCD7-4DCD-BC7F-DBCD71028211}"/>
              </a:ext>
            </a:extLst>
          </p:cNvPr>
          <p:cNvSpPr txBox="1"/>
          <p:nvPr/>
        </p:nvSpPr>
        <p:spPr>
          <a:xfrm>
            <a:off x="2847975" y="209113"/>
            <a:ext cx="6096000" cy="458074"/>
          </a:xfrm>
          <a:prstGeom prst="rect">
            <a:avLst/>
          </a:prstGeom>
          <a:solidFill>
            <a:schemeClr val="accent2">
              <a:lumMod val="60000"/>
              <a:lumOff val="40000"/>
            </a:schemeClr>
          </a:solidFill>
        </p:spPr>
        <p:txBody>
          <a:bodyPr wrap="square">
            <a:spAutoFit/>
          </a:bodyPr>
          <a:lstStyle/>
          <a:p>
            <a:pPr indent="457200" algn="ctr">
              <a:lnSpc>
                <a:spcPct val="150000"/>
              </a:lnSpc>
            </a:pPr>
            <a:r>
              <a:rPr lang="en-GB" sz="1800" b="1">
                <a:effectLst/>
                <a:latin typeface="Times New Roman" panose="02020603050405020304" pitchFamily="18" charset="0"/>
                <a:ea typeface="Times New Roman" panose="02020603050405020304" pitchFamily="18" charset="0"/>
              </a:rPr>
              <a:t>CHƯƠNGI: GIỚI THIỆU VỀ GIS</a:t>
            </a:r>
            <a:endParaRPr lang="en-US" sz="1800" b="1">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4D95AC90-2D33-496F-9F24-039576A5BEDC}"/>
              </a:ext>
            </a:extLst>
          </p:cNvPr>
          <p:cNvSpPr txBox="1"/>
          <p:nvPr/>
        </p:nvSpPr>
        <p:spPr>
          <a:xfrm>
            <a:off x="323850" y="973822"/>
            <a:ext cx="11544300" cy="2197012"/>
          </a:xfrm>
          <a:prstGeom prst="rect">
            <a:avLst/>
          </a:prstGeom>
          <a:noFill/>
        </p:spPr>
        <p:txBody>
          <a:bodyPr wrap="square">
            <a:spAutoFit/>
          </a:bodyPr>
          <a:lstStyle/>
          <a:p>
            <a:pPr>
              <a:lnSpc>
                <a:spcPct val="150000"/>
              </a:lnSpc>
              <a:spcAft>
                <a:spcPts val="600"/>
              </a:spcAft>
            </a:pPr>
            <a:r>
              <a:rPr lang="en-US" sz="1800" b="0">
                <a:solidFill>
                  <a:srgbClr val="1F3864"/>
                </a:solidFill>
                <a:effectLst/>
                <a:latin typeface="Times New Roman" panose="02020603050405020304" pitchFamily="18" charset="0"/>
                <a:ea typeface="Times New Roman" panose="02020603050405020304" pitchFamily="18" charset="0"/>
                <a:cs typeface="Times New Roman" panose="02020603050405020304" pitchFamily="18" charset="0"/>
              </a:rPr>
              <a:t>Khái niệm cơ bản GIS </a:t>
            </a:r>
            <a:endParaRPr lang="en-US" sz="18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GIS (Geographic Information System):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 một hệ thống thông tin có thể mã hóa, lưu trữ, chuyển đổi, phân tích và hiển thị thông tin không gian địa lý.</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 một hệ thống nhập, lưu trữ, thao tác và xuất thông tin địa lý.</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 một hệ thống phần mềm máy tính, phần cứng và dữ liệu, và nhân sự để giúp thoa tác, phân tích và trình bày thông tin.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C915B05-8D5D-4DBA-8EA1-5D4473F2CC81}"/>
              </a:ext>
            </a:extLst>
          </p:cNvPr>
          <p:cNvSpPr txBox="1"/>
          <p:nvPr/>
        </p:nvSpPr>
        <p:spPr>
          <a:xfrm>
            <a:off x="323850" y="3305175"/>
            <a:ext cx="11868150" cy="2694777"/>
          </a:xfrm>
          <a:prstGeom prst="rect">
            <a:avLst/>
          </a:prstGeom>
          <a:noFill/>
        </p:spPr>
        <p:txBody>
          <a:bodyPr wrap="square">
            <a:spAutoFit/>
          </a:bodyPr>
          <a:lstStyle/>
          <a:p>
            <a:pPr algn="just">
              <a:lnSpc>
                <a:spcPct val="150000"/>
              </a:lnSpc>
              <a:spcAft>
                <a:spcPts val="600"/>
              </a:spcAft>
            </a:pPr>
            <a:r>
              <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GIS là hệ thống thông tin trên cơ sở máy tính với bốn khả năng chủ yếu:</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spcBef>
                <a:spcPts val="600"/>
              </a:spcBef>
              <a:spcAft>
                <a:spcPts val="0"/>
              </a:spcAft>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 thập và tiền xử lý dữ liệu tham chiếu địa lý, bao gồm dữ liệu từ bản đồ giấy, dữ liệu vệ tinh, điều tra hay từ các nguồn khác.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just">
              <a:lnSpc>
                <a:spcPct val="150000"/>
              </a:lnSpc>
              <a:spcAft>
                <a:spcPts val="0"/>
              </a:spcAft>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 lý dữ liệu, bao gồm lưu trữ và bảo trì trong CSDL</a:t>
            </a: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just">
              <a:lnSpc>
                <a:spcPct val="150000"/>
              </a:lnSpc>
              <a:spcAft>
                <a:spcPts val="0"/>
              </a:spcAft>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Biến đổi, phân tích, mô hình hóa dữ iệu không gian và dữ liệu thuộc tính liên quan bằng các công cụ phần mềm.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just">
              <a:lnSpc>
                <a:spcPct val="150000"/>
              </a:lnSpc>
              <a:spcAft>
                <a:spcPts val="0"/>
              </a:spcAft>
            </a:pPr>
            <a:r>
              <a:rPr lang="vi-V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 diễn dữ liệu dưới dạng báo cáo, bản đồ chuyên đề, biểu diễn đồ,…</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hỗ dành sẵn cho Số hiệu Bản chiếu 1">
            <a:extLst>
              <a:ext uri="{FF2B5EF4-FFF2-40B4-BE49-F238E27FC236}">
                <a16:creationId xmlns:a16="http://schemas.microsoft.com/office/drawing/2014/main" id="{F6F15EBF-BD15-4C2F-95B7-CC9F47B839D3}"/>
              </a:ext>
            </a:extLst>
          </p:cNvPr>
          <p:cNvSpPr>
            <a:spLocks noGrp="1"/>
          </p:cNvSpPr>
          <p:nvPr>
            <p:ph type="sldNum" sz="quarter" idx="12"/>
          </p:nvPr>
        </p:nvSpPr>
        <p:spPr/>
        <p:txBody>
          <a:bodyPr/>
          <a:lstStyle/>
          <a:p>
            <a:fld id="{6FB30DB6-D32E-4C23-9BD4-574053F89CB4}" type="slidenum">
              <a:rPr lang="en-US" smtClean="0"/>
              <a:t>9</a:t>
            </a:fld>
            <a:endParaRPr lang="en-US"/>
          </a:p>
        </p:txBody>
      </p:sp>
    </p:spTree>
    <p:extLst>
      <p:ext uri="{BB962C8B-B14F-4D97-AF65-F5344CB8AC3E}">
        <p14:creationId xmlns:p14="http://schemas.microsoft.com/office/powerpoint/2010/main" val="4174983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3585</Words>
  <Application>Microsoft Office PowerPoint</Application>
  <PresentationFormat>Màn hình rộng</PresentationFormat>
  <Paragraphs>288</Paragraphs>
  <Slides>39</Slides>
  <Notes>4</Notes>
  <HiddenSlides>0</HiddenSlides>
  <MMClips>2</MMClips>
  <ScaleCrop>false</ScaleCrop>
  <HeadingPairs>
    <vt:vector size="6" baseType="variant">
      <vt:variant>
        <vt:lpstr>Phông được Dùng</vt:lpstr>
      </vt:variant>
      <vt:variant>
        <vt:i4>13</vt:i4>
      </vt:variant>
      <vt:variant>
        <vt:lpstr>Chủ đề</vt:lpstr>
      </vt:variant>
      <vt:variant>
        <vt:i4>1</vt:i4>
      </vt:variant>
      <vt:variant>
        <vt:lpstr>Tiêu đề Bản chiếu</vt:lpstr>
      </vt:variant>
      <vt:variant>
        <vt:i4>39</vt:i4>
      </vt:variant>
    </vt:vector>
  </HeadingPairs>
  <TitlesOfParts>
    <vt:vector size="53" baseType="lpstr">
      <vt:lpstr>Arial</vt:lpstr>
      <vt:lpstr>Averia Sans Libre</vt:lpstr>
      <vt:lpstr>Calibri</vt:lpstr>
      <vt:lpstr>Calibri Light</vt:lpstr>
      <vt:lpstr>Courier New</vt:lpstr>
      <vt:lpstr>Fira Sans Extra Condensed Medium</vt:lpstr>
      <vt:lpstr>Montserrat</vt:lpstr>
      <vt:lpstr>Roboto Condensed Light</vt:lpstr>
      <vt:lpstr>Segoe UI</vt:lpstr>
      <vt:lpstr>Symbol</vt:lpstr>
      <vt:lpstr>Times</vt:lpstr>
      <vt:lpstr>Times New Roman</vt:lpstr>
      <vt:lpstr>Wingdings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 </vt:lpstr>
      <vt:lpstr>Bản trình bày PowerPoint</vt:lpstr>
      <vt:lpstr>Mục Tiêu Đề Tài </vt:lpstr>
      <vt:lpstr>Các Chức Năng Cụ Thể</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Khaile2072001@gmail.com</dc:creator>
  <cp:lastModifiedBy>Khaile2072001@gmail.com</cp:lastModifiedBy>
  <cp:revision>16</cp:revision>
  <dcterms:created xsi:type="dcterms:W3CDTF">2021-12-05T09:00:16Z</dcterms:created>
  <dcterms:modified xsi:type="dcterms:W3CDTF">2022-01-16T13:30:49Z</dcterms:modified>
</cp:coreProperties>
</file>